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9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6FFCD"/>
    <a:srgbClr val="E6E6E6"/>
    <a:srgbClr val="FFCC99"/>
    <a:srgbClr val="FFFFE5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98" autoAdjust="0"/>
    <p:restoredTop sz="95847" autoAdjust="0"/>
  </p:normalViewPr>
  <p:slideViewPr>
    <p:cSldViewPr snapToGrid="0">
      <p:cViewPr varScale="1">
        <p:scale>
          <a:sx n="82" d="100"/>
          <a:sy n="82" d="100"/>
        </p:scale>
        <p:origin x="198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F9AA263D-0CC1-4C6E-A1EA-A1683C112116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07F04EC-0935-43E0-A340-B529C2D0F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83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4D15630F-56BD-4732-856D-734096AE44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F50703F3-7B99-4E93-AF0D-E644B436D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148" name="スライド番号プレースホルダー 3">
            <a:extLst>
              <a:ext uri="{FF2B5EF4-FFF2-40B4-BE49-F238E27FC236}">
                <a16:creationId xmlns:a16="http://schemas.microsoft.com/office/drawing/2014/main" id="{75F476F3-FFD9-46F3-B357-DEC573E56F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37452" indent="-28363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34542" indent="-22690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588359" indent="-22690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42175" indent="-22690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495992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49809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03625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57442" indent="-22690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</a:pPr>
            <a:fld id="{F33753AD-E974-4E82-A93A-6EC59D343C7A}" type="slidenum">
              <a:rPr lang="ja-JP" altLang="en-US"/>
              <a:pPr>
                <a:spcBef>
                  <a:spcPct val="50000"/>
                </a:spcBef>
              </a:pPr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83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121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02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0350" y="98345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29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95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43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0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48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904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47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456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BC8B-7F5C-4AF3-BD91-745D5B9EA96B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279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8068382-6723-4134-B0F9-F9337EA4D193}"/>
              </a:ext>
            </a:extLst>
          </p:cNvPr>
          <p:cNvCxnSpPr/>
          <p:nvPr/>
        </p:nvCxnSpPr>
        <p:spPr>
          <a:xfrm>
            <a:off x="0" y="770792"/>
            <a:ext cx="9144000" cy="0"/>
          </a:xfrm>
          <a:prstGeom prst="line">
            <a:avLst/>
          </a:prstGeom>
          <a:ln w="412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四角形吹き出し 56">
            <a:extLst>
              <a:ext uri="{FF2B5EF4-FFF2-40B4-BE49-F238E27FC236}">
                <a16:creationId xmlns:a16="http://schemas.microsoft.com/office/drawing/2014/main" id="{CB04A6A5-1879-4E81-96A5-32CFDFBE50A8}"/>
              </a:ext>
            </a:extLst>
          </p:cNvPr>
          <p:cNvSpPr/>
          <p:nvPr/>
        </p:nvSpPr>
        <p:spPr>
          <a:xfrm>
            <a:off x="63600" y="989867"/>
            <a:ext cx="5198866" cy="358775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rgbClr val="3333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ja-JP" altLang="en-US" sz="20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ニッセイ多賀の森周辺の地図</a:t>
            </a:r>
            <a:endParaRPr lang="en-US" altLang="ja-JP" sz="20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四角形吹き出し 56">
            <a:extLst>
              <a:ext uri="{FF2B5EF4-FFF2-40B4-BE49-F238E27FC236}">
                <a16:creationId xmlns:a16="http://schemas.microsoft.com/office/drawing/2014/main" id="{5429CC7D-241E-D0A1-C393-B56AED202A0B}"/>
              </a:ext>
            </a:extLst>
          </p:cNvPr>
          <p:cNvSpPr/>
          <p:nvPr/>
        </p:nvSpPr>
        <p:spPr>
          <a:xfrm>
            <a:off x="5514392" y="988989"/>
            <a:ext cx="3508959" cy="359654"/>
          </a:xfrm>
          <a:prstGeom prst="wedgeRectCallout">
            <a:avLst>
              <a:gd name="adj1" fmla="val 12817"/>
              <a:gd name="adj2" fmla="val 13177"/>
            </a:avLst>
          </a:prstGeom>
          <a:solidFill>
            <a:srgbClr val="3333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ja-JP" altLang="en-US" sz="2000" b="1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アクセス</a:t>
            </a:r>
            <a:endParaRPr lang="en-US" altLang="ja-JP" sz="20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四角形吹き出し 3">
            <a:extLst>
              <a:ext uri="{FF2B5EF4-FFF2-40B4-BE49-F238E27FC236}">
                <a16:creationId xmlns:a16="http://schemas.microsoft.com/office/drawing/2014/main" id="{F3B50560-DEE2-773B-7FA7-813941E02E96}"/>
              </a:ext>
            </a:extLst>
          </p:cNvPr>
          <p:cNvSpPr/>
          <p:nvPr/>
        </p:nvSpPr>
        <p:spPr>
          <a:xfrm>
            <a:off x="5514391" y="1460413"/>
            <a:ext cx="3508959" cy="2864971"/>
          </a:xfrm>
          <a:prstGeom prst="wedgeRectCallout">
            <a:avLst>
              <a:gd name="adj1" fmla="val 43967"/>
              <a:gd name="adj2" fmla="val -26522"/>
            </a:avLst>
          </a:prstGeom>
          <a:solidFill>
            <a:schemeClr val="bg1"/>
          </a:solidFill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・近江鉄道多賀線　多賀大社駅から車約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・多賀大社駅前より国道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307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号に出て、犬上川を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渡り、県道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号を左折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・滋賀ＹＭＣＡ風の谷キャンプ場方面に向かい、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途中の左手に看板あり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フローチャート: 結合子 31">
            <a:extLst>
              <a:ext uri="{FF2B5EF4-FFF2-40B4-BE49-F238E27FC236}">
                <a16:creationId xmlns:a16="http://schemas.microsoft.com/office/drawing/2014/main" id="{69C0CFC9-B445-5645-2AC1-C96B6BE76121}"/>
              </a:ext>
            </a:extLst>
          </p:cNvPr>
          <p:cNvSpPr/>
          <p:nvPr/>
        </p:nvSpPr>
        <p:spPr>
          <a:xfrm>
            <a:off x="12128042" y="-291236"/>
            <a:ext cx="166370" cy="147320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21FF9BE-82FE-CFF7-CE35-51B174F670E5}"/>
              </a:ext>
            </a:extLst>
          </p:cNvPr>
          <p:cNvSpPr/>
          <p:nvPr/>
        </p:nvSpPr>
        <p:spPr>
          <a:xfrm>
            <a:off x="597159" y="90291"/>
            <a:ext cx="8173617" cy="5556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ニッセイ多賀の森　ルート</a:t>
            </a:r>
          </a:p>
        </p:txBody>
      </p:sp>
      <p:pic>
        <p:nvPicPr>
          <p:cNvPr id="11" name="図 10" descr="マップ&#10;&#10;AI 生成コンテンツは誤りを含む可能性があります。">
            <a:extLst>
              <a:ext uri="{FF2B5EF4-FFF2-40B4-BE49-F238E27FC236}">
                <a16:creationId xmlns:a16="http://schemas.microsoft.com/office/drawing/2014/main" id="{E2018E3A-AC89-E5B5-C804-751C7C56429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71156" y="1460413"/>
            <a:ext cx="3835530" cy="53228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1852</TotalTime>
  <Words>64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森影修平</dc:creator>
  <cp:lastModifiedBy>azetsu azetsu</cp:lastModifiedBy>
  <cp:revision>254</cp:revision>
  <cp:lastPrinted>2024-09-10T23:49:51Z</cp:lastPrinted>
  <dcterms:created xsi:type="dcterms:W3CDTF">2015-09-16T03:30:47Z</dcterms:created>
  <dcterms:modified xsi:type="dcterms:W3CDTF">2026-02-02T07:56:16Z</dcterms:modified>
</cp:coreProperties>
</file>