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0" r:id="rId2"/>
    <p:sldId id="261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1594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F41-45CD-4C3C-8470-2F11ADA8F76F}" type="datetimeFigureOut">
              <a:rPr kumimoji="1" lang="ja-JP" altLang="en-US" smtClean="0"/>
              <a:t>2026/1/6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4E02-CAA1-49A9-88C1-9141E9DFF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2715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F41-45CD-4C3C-8470-2F11ADA8F76F}" type="datetimeFigureOut">
              <a:rPr kumimoji="1" lang="ja-JP" altLang="en-US" smtClean="0"/>
              <a:t>2026/1/6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4E02-CAA1-49A9-88C1-9141E9DFF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7634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F41-45CD-4C3C-8470-2F11ADA8F76F}" type="datetimeFigureOut">
              <a:rPr kumimoji="1" lang="ja-JP" altLang="en-US" smtClean="0"/>
              <a:t>2026/1/6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4E02-CAA1-49A9-88C1-9141E9DFF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2261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F41-45CD-4C3C-8470-2F11ADA8F76F}" type="datetimeFigureOut">
              <a:rPr kumimoji="1" lang="ja-JP" altLang="en-US" smtClean="0"/>
              <a:t>2026/1/6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4E02-CAA1-49A9-88C1-9141E9DFF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2955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F41-45CD-4C3C-8470-2F11ADA8F76F}" type="datetimeFigureOut">
              <a:rPr kumimoji="1" lang="ja-JP" altLang="en-US" smtClean="0"/>
              <a:t>2026/1/6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4E02-CAA1-49A9-88C1-9141E9DFF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4248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F41-45CD-4C3C-8470-2F11ADA8F76F}" type="datetimeFigureOut">
              <a:rPr kumimoji="1" lang="ja-JP" altLang="en-US" smtClean="0"/>
              <a:t>2026/1/6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4E02-CAA1-49A9-88C1-9141E9DFF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18429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F41-45CD-4C3C-8470-2F11ADA8F76F}" type="datetimeFigureOut">
              <a:rPr kumimoji="1" lang="ja-JP" altLang="en-US" smtClean="0"/>
              <a:t>2026/1/6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4E02-CAA1-49A9-88C1-9141E9DFF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1022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F41-45CD-4C3C-8470-2F11ADA8F76F}" type="datetimeFigureOut">
              <a:rPr kumimoji="1" lang="ja-JP" altLang="en-US" smtClean="0"/>
              <a:t>2026/1/6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4E02-CAA1-49A9-88C1-9141E9DFF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3595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F41-45CD-4C3C-8470-2F11ADA8F76F}" type="datetimeFigureOut">
              <a:rPr kumimoji="1" lang="ja-JP" altLang="en-US" smtClean="0"/>
              <a:t>2026/1/6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4E02-CAA1-49A9-88C1-9141E9DFF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2261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F41-45CD-4C3C-8470-2F11ADA8F76F}" type="datetimeFigureOut">
              <a:rPr kumimoji="1" lang="ja-JP" altLang="en-US" smtClean="0"/>
              <a:t>2026/1/6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4E02-CAA1-49A9-88C1-9141E9DFF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10233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56FF41-45CD-4C3C-8470-2F11ADA8F76F}" type="datetimeFigureOut">
              <a:rPr kumimoji="1" lang="ja-JP" altLang="en-US" smtClean="0"/>
              <a:t>2026/1/6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24E02-CAA1-49A9-88C1-9141E9DFF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2606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6FF41-45CD-4C3C-8470-2F11ADA8F76F}" type="datetimeFigureOut">
              <a:rPr kumimoji="1" lang="ja-JP" altLang="en-US" smtClean="0"/>
              <a:t>2026/1/6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24E02-CAA1-49A9-88C1-9141E9DFF7C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9302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四角形吹き出し 48">
            <a:extLst>
              <a:ext uri="{FF2B5EF4-FFF2-40B4-BE49-F238E27FC236}">
                <a16:creationId xmlns:a16="http://schemas.microsoft.com/office/drawing/2014/main" id="{6809E5B1-A7EF-4E34-9802-3037707A3A06}"/>
              </a:ext>
            </a:extLst>
          </p:cNvPr>
          <p:cNvSpPr/>
          <p:nvPr/>
        </p:nvSpPr>
        <p:spPr>
          <a:xfrm>
            <a:off x="2788896" y="139631"/>
            <a:ext cx="3559175" cy="242887"/>
          </a:xfrm>
          <a:prstGeom prst="wedgeRectCallout">
            <a:avLst>
              <a:gd name="adj1" fmla="val 12817"/>
              <a:gd name="adj2" fmla="val 13177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ニッセイ富津の森　広域地図</a:t>
            </a:r>
            <a:endParaRPr lang="en-US" altLang="ja-JP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 descr="マップ&#10;&#10;AI 生成コンテンツは誤りを含む可能性があります。">
            <a:extLst>
              <a:ext uri="{FF2B5EF4-FFF2-40B4-BE49-F238E27FC236}">
                <a16:creationId xmlns:a16="http://schemas.microsoft.com/office/drawing/2014/main" id="{B4EA1B0E-4EFA-A4DD-7986-0524AE76AA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539" t="14000" r="2693" b="11692"/>
          <a:stretch>
            <a:fillRect/>
          </a:stretch>
        </p:blipFill>
        <p:spPr>
          <a:xfrm>
            <a:off x="290146" y="791307"/>
            <a:ext cx="8574595" cy="5627078"/>
          </a:xfrm>
          <a:prstGeom prst="rect">
            <a:avLst/>
          </a:prstGeom>
        </p:spPr>
      </p:pic>
      <p:sp>
        <p:nvSpPr>
          <p:cNvPr id="5" name="楕円 4">
            <a:extLst>
              <a:ext uri="{FF2B5EF4-FFF2-40B4-BE49-F238E27FC236}">
                <a16:creationId xmlns:a16="http://schemas.microsoft.com/office/drawing/2014/main" id="{E3A5D439-CDC3-8776-C057-58B9C96AE0D8}"/>
              </a:ext>
            </a:extLst>
          </p:cNvPr>
          <p:cNvSpPr/>
          <p:nvPr/>
        </p:nvSpPr>
        <p:spPr>
          <a:xfrm>
            <a:off x="2159047" y="4081642"/>
            <a:ext cx="217708" cy="2117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7DDB6F07-3E1C-A4AA-E71A-56B11622AE63}"/>
              </a:ext>
            </a:extLst>
          </p:cNvPr>
          <p:cNvSpPr/>
          <p:nvPr/>
        </p:nvSpPr>
        <p:spPr>
          <a:xfrm>
            <a:off x="1904192" y="3487582"/>
            <a:ext cx="1454469" cy="396767"/>
          </a:xfrm>
          <a:prstGeom prst="wedgeRectCallout">
            <a:avLst>
              <a:gd name="adj1" fmla="val -20833"/>
              <a:gd name="adj2" fmla="val 85838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“ニッセイ富津の森”</a:t>
            </a:r>
          </a:p>
        </p:txBody>
      </p:sp>
      <p:sp>
        <p:nvSpPr>
          <p:cNvPr id="7" name="楕円 6">
            <a:extLst>
              <a:ext uri="{FF2B5EF4-FFF2-40B4-BE49-F238E27FC236}">
                <a16:creationId xmlns:a16="http://schemas.microsoft.com/office/drawing/2014/main" id="{0AEB76A5-CE91-17E5-7B99-386AE7389FD8}"/>
              </a:ext>
            </a:extLst>
          </p:cNvPr>
          <p:cNvSpPr/>
          <p:nvPr/>
        </p:nvSpPr>
        <p:spPr>
          <a:xfrm>
            <a:off x="4840702" y="2173712"/>
            <a:ext cx="217708" cy="2117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3E639C0D-BA6B-FD27-0724-2EE2D0B5DF9C}"/>
              </a:ext>
            </a:extLst>
          </p:cNvPr>
          <p:cNvSpPr/>
          <p:nvPr/>
        </p:nvSpPr>
        <p:spPr>
          <a:xfrm>
            <a:off x="4568483" y="1566539"/>
            <a:ext cx="1300260" cy="396767"/>
          </a:xfrm>
          <a:prstGeom prst="wedgeRectCallout">
            <a:avLst>
              <a:gd name="adj1" fmla="val -20833"/>
              <a:gd name="adj2" fmla="val 85838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木更津駅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9A29391A-4450-10C8-04AE-03F66CE52F02}"/>
              </a:ext>
            </a:extLst>
          </p:cNvPr>
          <p:cNvSpPr/>
          <p:nvPr/>
        </p:nvSpPr>
        <p:spPr>
          <a:xfrm>
            <a:off x="1822694" y="3975748"/>
            <a:ext cx="234535" cy="21178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8" name="吹き出し: 四角形 17">
            <a:extLst>
              <a:ext uri="{FF2B5EF4-FFF2-40B4-BE49-F238E27FC236}">
                <a16:creationId xmlns:a16="http://schemas.microsoft.com/office/drawing/2014/main" id="{08F1A70E-D7A8-2436-9CCC-B0BC80877225}"/>
              </a:ext>
            </a:extLst>
          </p:cNvPr>
          <p:cNvSpPr/>
          <p:nvPr/>
        </p:nvSpPr>
        <p:spPr>
          <a:xfrm>
            <a:off x="1028699" y="4293138"/>
            <a:ext cx="911261" cy="396767"/>
          </a:xfrm>
          <a:prstGeom prst="wedgeRectCallout">
            <a:avLst>
              <a:gd name="adj1" fmla="val 38958"/>
              <a:gd name="adj2" fmla="val -73714"/>
            </a:avLst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富津岬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8A4C3C-EC6E-1951-1E71-42617F177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四角形吹き出し 48">
            <a:extLst>
              <a:ext uri="{FF2B5EF4-FFF2-40B4-BE49-F238E27FC236}">
                <a16:creationId xmlns:a16="http://schemas.microsoft.com/office/drawing/2014/main" id="{14EF6A5C-9FF0-D569-DB91-B318D03E7651}"/>
              </a:ext>
            </a:extLst>
          </p:cNvPr>
          <p:cNvSpPr/>
          <p:nvPr/>
        </p:nvSpPr>
        <p:spPr>
          <a:xfrm>
            <a:off x="2788896" y="139631"/>
            <a:ext cx="3559175" cy="242887"/>
          </a:xfrm>
          <a:prstGeom prst="wedgeRectCallout">
            <a:avLst>
              <a:gd name="adj1" fmla="val 12817"/>
              <a:gd name="adj2" fmla="val 13177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ニッセイ富津の森　ルート図</a:t>
            </a:r>
            <a:endParaRPr lang="en-US" altLang="ja-JP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D7B8E4E-E5D0-8E66-B7D7-F9E45FA89797}"/>
              </a:ext>
            </a:extLst>
          </p:cNvPr>
          <p:cNvSpPr/>
          <p:nvPr/>
        </p:nvSpPr>
        <p:spPr>
          <a:xfrm>
            <a:off x="206477" y="5751871"/>
            <a:ext cx="8780207" cy="973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来た道を戻り、徒歩約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10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分で“ニッセイ富津の森”に到着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看板もございますので目印にお越しください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7981CDA0-0504-CCC2-2EA9-A5049E9DBD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721" t="19156" r="2945" b="23956"/>
          <a:stretch>
            <a:fillRect/>
          </a:stretch>
        </p:blipFill>
        <p:spPr>
          <a:xfrm>
            <a:off x="225723" y="774126"/>
            <a:ext cx="8760961" cy="4366834"/>
          </a:xfrm>
          <a:prstGeom prst="rect">
            <a:avLst/>
          </a:prstGeom>
        </p:spPr>
      </p:pic>
      <p:pic>
        <p:nvPicPr>
          <p:cNvPr id="7" name="図 6" descr="文字が書かれた看板&#10;&#10;AI 生成コンテンツは誤りを含む可能性があります。">
            <a:extLst>
              <a:ext uri="{FF2B5EF4-FFF2-40B4-BE49-F238E27FC236}">
                <a16:creationId xmlns:a16="http://schemas.microsoft.com/office/drawing/2014/main" id="{382BE5F5-0176-283C-CCC1-C8906270E3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71"/>
          <a:stretch>
            <a:fillRect/>
          </a:stretch>
        </p:blipFill>
        <p:spPr>
          <a:xfrm>
            <a:off x="5783264" y="1808480"/>
            <a:ext cx="2610885" cy="247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7545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B5DEA-6A46-59EF-B6B9-3D76750778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四角形吹き出し 48">
            <a:extLst>
              <a:ext uri="{FF2B5EF4-FFF2-40B4-BE49-F238E27FC236}">
                <a16:creationId xmlns:a16="http://schemas.microsoft.com/office/drawing/2014/main" id="{56E0461E-D816-232A-E982-683F54D47A2F}"/>
              </a:ext>
            </a:extLst>
          </p:cNvPr>
          <p:cNvSpPr/>
          <p:nvPr/>
        </p:nvSpPr>
        <p:spPr>
          <a:xfrm>
            <a:off x="2788896" y="139631"/>
            <a:ext cx="3559175" cy="242887"/>
          </a:xfrm>
          <a:prstGeom prst="wedgeRectCallout">
            <a:avLst>
              <a:gd name="adj1" fmla="val 12817"/>
              <a:gd name="adj2" fmla="val 13177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ニッセイ富津の森　詳細地図</a:t>
            </a:r>
            <a:endParaRPr lang="en-US" altLang="ja-JP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 descr="グラフィカル ユーザー インターフェイス, マップ&#10;&#10;AI 生成コンテンツは誤りを含む可能性があります。">
            <a:extLst>
              <a:ext uri="{FF2B5EF4-FFF2-40B4-BE49-F238E27FC236}">
                <a16:creationId xmlns:a16="http://schemas.microsoft.com/office/drawing/2014/main" id="{F70A0C7A-A453-CCEF-AD0B-198B3CE7C3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558" t="20615" r="21539" b="12924"/>
          <a:stretch>
            <a:fillRect/>
          </a:stretch>
        </p:blipFill>
        <p:spPr>
          <a:xfrm>
            <a:off x="955674" y="590587"/>
            <a:ext cx="7361849" cy="6127782"/>
          </a:xfrm>
          <a:prstGeom prst="rect">
            <a:avLst/>
          </a:prstGeom>
        </p:spPr>
      </p:pic>
      <p:sp>
        <p:nvSpPr>
          <p:cNvPr id="4" name="楕円 3">
            <a:extLst>
              <a:ext uri="{FF2B5EF4-FFF2-40B4-BE49-F238E27FC236}">
                <a16:creationId xmlns:a16="http://schemas.microsoft.com/office/drawing/2014/main" id="{17CFAC1C-C945-9005-7532-8B0691ED41FD}"/>
              </a:ext>
            </a:extLst>
          </p:cNvPr>
          <p:cNvSpPr/>
          <p:nvPr/>
        </p:nvSpPr>
        <p:spPr>
          <a:xfrm>
            <a:off x="3170162" y="3817872"/>
            <a:ext cx="425891" cy="3967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吹き出し: 四角形 8">
            <a:extLst>
              <a:ext uri="{FF2B5EF4-FFF2-40B4-BE49-F238E27FC236}">
                <a16:creationId xmlns:a16="http://schemas.microsoft.com/office/drawing/2014/main" id="{8F9CE20B-A545-CC03-0B10-ACE9FE369D83}"/>
              </a:ext>
            </a:extLst>
          </p:cNvPr>
          <p:cNvSpPr/>
          <p:nvPr/>
        </p:nvSpPr>
        <p:spPr>
          <a:xfrm>
            <a:off x="3003230" y="3213036"/>
            <a:ext cx="1454469" cy="396767"/>
          </a:xfrm>
          <a:prstGeom prst="wedgeRectCallout">
            <a:avLst>
              <a:gd name="adj1" fmla="val -20833"/>
              <a:gd name="adj2" fmla="val 85838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“ニッセイ富津の森”</a:t>
            </a:r>
          </a:p>
        </p:txBody>
      </p:sp>
      <p:sp>
        <p:nvSpPr>
          <p:cNvPr id="10" name="楕円 9">
            <a:extLst>
              <a:ext uri="{FF2B5EF4-FFF2-40B4-BE49-F238E27FC236}">
                <a16:creationId xmlns:a16="http://schemas.microsoft.com/office/drawing/2014/main" id="{7F9F8A4C-B6BF-E1F5-F227-2C18EF631F7D}"/>
              </a:ext>
            </a:extLst>
          </p:cNvPr>
          <p:cNvSpPr/>
          <p:nvPr/>
        </p:nvSpPr>
        <p:spPr>
          <a:xfrm>
            <a:off x="1252218" y="3548242"/>
            <a:ext cx="425891" cy="3967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52E8EE3B-AAF1-6DB4-D053-5C6C362A5C42}"/>
              </a:ext>
            </a:extLst>
          </p:cNvPr>
          <p:cNvSpPr/>
          <p:nvPr/>
        </p:nvSpPr>
        <p:spPr>
          <a:xfrm>
            <a:off x="1085286" y="2943406"/>
            <a:ext cx="1454469" cy="396767"/>
          </a:xfrm>
          <a:prstGeom prst="wedgeRectCallout">
            <a:avLst>
              <a:gd name="adj1" fmla="val -20833"/>
              <a:gd name="adj2" fmla="val 85838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富津岬（駐車場）</a:t>
            </a:r>
          </a:p>
        </p:txBody>
      </p:sp>
    </p:spTree>
    <p:extLst>
      <p:ext uri="{BB962C8B-B14F-4D97-AF65-F5344CB8AC3E}">
        <p14:creationId xmlns:p14="http://schemas.microsoft.com/office/powerpoint/2010/main" val="3194540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B39211-346A-E7A7-D963-8AB80B31F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四角形吹き出し 48">
            <a:extLst>
              <a:ext uri="{FF2B5EF4-FFF2-40B4-BE49-F238E27FC236}">
                <a16:creationId xmlns:a16="http://schemas.microsoft.com/office/drawing/2014/main" id="{2DB8B7BC-CD96-2CB8-D6BC-B792762AD847}"/>
              </a:ext>
            </a:extLst>
          </p:cNvPr>
          <p:cNvSpPr/>
          <p:nvPr/>
        </p:nvSpPr>
        <p:spPr>
          <a:xfrm>
            <a:off x="2788896" y="139631"/>
            <a:ext cx="3559175" cy="242887"/>
          </a:xfrm>
          <a:prstGeom prst="wedgeRectCallout">
            <a:avLst>
              <a:gd name="adj1" fmla="val 12817"/>
              <a:gd name="adj2" fmla="val 13177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ニッセイ富津の森　ルート図</a:t>
            </a:r>
            <a:endParaRPr lang="en-US" altLang="ja-JP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 descr="高速道路を走る車&#10;&#10;AI 生成コンテンツは誤りを含む可能性があります。">
            <a:extLst>
              <a:ext uri="{FF2B5EF4-FFF2-40B4-BE49-F238E27FC236}">
                <a16:creationId xmlns:a16="http://schemas.microsoft.com/office/drawing/2014/main" id="{B7BC541D-DBB1-1988-6D7A-F22E600BA9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77" t="18307" r="2116" b="20923"/>
          <a:stretch>
            <a:fillRect/>
          </a:stretch>
        </p:blipFill>
        <p:spPr>
          <a:xfrm>
            <a:off x="131885" y="879231"/>
            <a:ext cx="8954531" cy="3587261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CE5AAE7-E9B4-DA39-2E43-3F3001CB0786}"/>
              </a:ext>
            </a:extLst>
          </p:cNvPr>
          <p:cNvSpPr/>
          <p:nvPr/>
        </p:nvSpPr>
        <p:spPr>
          <a:xfrm>
            <a:off x="206477" y="5751871"/>
            <a:ext cx="8780207" cy="973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富士見通りを通り、富士見大橋を通過、木更津埠頭方面へ直進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案内掲示板交差点を富津岬方面へ左折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E4F7ED27-22C6-FCE3-02AD-AD1496F63E81}"/>
              </a:ext>
            </a:extLst>
          </p:cNvPr>
          <p:cNvCxnSpPr>
            <a:cxnSpLocks/>
          </p:cNvCxnSpPr>
          <p:nvPr/>
        </p:nvCxnSpPr>
        <p:spPr>
          <a:xfrm flipV="1">
            <a:off x="4355150" y="2976880"/>
            <a:ext cx="0" cy="11278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96BA5C00-0872-3DD4-6377-7959F4A28DC5}"/>
              </a:ext>
            </a:extLst>
          </p:cNvPr>
          <p:cNvCxnSpPr>
            <a:cxnSpLocks/>
          </p:cNvCxnSpPr>
          <p:nvPr/>
        </p:nvCxnSpPr>
        <p:spPr>
          <a:xfrm flipH="1">
            <a:off x="2062480" y="2469013"/>
            <a:ext cx="183547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35343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9BFBBB-EC70-AD17-E300-425A3B608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四角形吹き出し 48">
            <a:extLst>
              <a:ext uri="{FF2B5EF4-FFF2-40B4-BE49-F238E27FC236}">
                <a16:creationId xmlns:a16="http://schemas.microsoft.com/office/drawing/2014/main" id="{F0F9468A-0880-16D8-FFBD-FDE9E07DE2B0}"/>
              </a:ext>
            </a:extLst>
          </p:cNvPr>
          <p:cNvSpPr/>
          <p:nvPr/>
        </p:nvSpPr>
        <p:spPr>
          <a:xfrm>
            <a:off x="2788896" y="139631"/>
            <a:ext cx="3559175" cy="242887"/>
          </a:xfrm>
          <a:prstGeom prst="wedgeRectCallout">
            <a:avLst>
              <a:gd name="adj1" fmla="val 12817"/>
              <a:gd name="adj2" fmla="val 13177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ニッセイ富津の森　ルート図</a:t>
            </a:r>
            <a:endParaRPr lang="en-US" altLang="ja-JP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1865AC9-13C9-B72B-59B7-E12D236E9808}"/>
              </a:ext>
            </a:extLst>
          </p:cNvPr>
          <p:cNvSpPr/>
          <p:nvPr/>
        </p:nvSpPr>
        <p:spPr>
          <a:xfrm>
            <a:off x="206477" y="5751871"/>
            <a:ext cx="8780207" cy="973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東京湾岸道路を直進、案内掲示板交差点を右折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 descr="道路, 記号, ストリート, 跡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C45A8100-DEAF-875E-5B02-23CDB85ECA4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44" t="29466" r="7556" b="21111"/>
          <a:stretch>
            <a:fillRect/>
          </a:stretch>
        </p:blipFill>
        <p:spPr>
          <a:xfrm>
            <a:off x="206477" y="913447"/>
            <a:ext cx="8711798" cy="3281680"/>
          </a:xfrm>
          <a:prstGeom prst="rect">
            <a:avLst/>
          </a:prstGeom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FAC6CDBB-B024-1B5B-10DE-3E45A0FCD101}"/>
              </a:ext>
            </a:extLst>
          </p:cNvPr>
          <p:cNvCxnSpPr>
            <a:cxnSpLocks/>
          </p:cNvCxnSpPr>
          <p:nvPr/>
        </p:nvCxnSpPr>
        <p:spPr>
          <a:xfrm flipV="1">
            <a:off x="3847150" y="2672080"/>
            <a:ext cx="0" cy="1127893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33272E7E-8910-FDB7-3D82-A3906EA09D88}"/>
              </a:ext>
            </a:extLst>
          </p:cNvPr>
          <p:cNvCxnSpPr>
            <a:cxnSpLocks/>
          </p:cNvCxnSpPr>
          <p:nvPr/>
        </p:nvCxnSpPr>
        <p:spPr>
          <a:xfrm>
            <a:off x="4572000" y="2042293"/>
            <a:ext cx="1751010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7A459AF3-7A6D-2B18-12B0-1EBC376C59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371" t="21529" r="40898" b="30471"/>
          <a:stretch>
            <a:fillRect/>
          </a:stretch>
        </p:blipFill>
        <p:spPr>
          <a:xfrm>
            <a:off x="5296851" y="2838767"/>
            <a:ext cx="3230880" cy="2712720"/>
          </a:xfrm>
          <a:prstGeom prst="rect">
            <a:avLst/>
          </a:prstGeom>
        </p:spPr>
      </p:pic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7048660D-0943-28C6-F406-0916B5A39444}"/>
              </a:ext>
            </a:extLst>
          </p:cNvPr>
          <p:cNvSpPr/>
          <p:nvPr/>
        </p:nvSpPr>
        <p:spPr>
          <a:xfrm>
            <a:off x="5480492" y="4833404"/>
            <a:ext cx="2863597" cy="973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交差点手前に見えます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5878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05F37D-B319-1284-37E7-B2E57715BC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四角形吹き出し 48">
            <a:extLst>
              <a:ext uri="{FF2B5EF4-FFF2-40B4-BE49-F238E27FC236}">
                <a16:creationId xmlns:a16="http://schemas.microsoft.com/office/drawing/2014/main" id="{6F1CF6E9-0737-E4B7-12F5-BCEA76E03B40}"/>
              </a:ext>
            </a:extLst>
          </p:cNvPr>
          <p:cNvSpPr/>
          <p:nvPr/>
        </p:nvSpPr>
        <p:spPr>
          <a:xfrm>
            <a:off x="2788896" y="139631"/>
            <a:ext cx="3559175" cy="242887"/>
          </a:xfrm>
          <a:prstGeom prst="wedgeRectCallout">
            <a:avLst>
              <a:gd name="adj1" fmla="val 12817"/>
              <a:gd name="adj2" fmla="val 13177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ニッセイ富津の森　ルート図</a:t>
            </a:r>
            <a:endParaRPr lang="en-US" altLang="ja-JP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20ACFF0-C0F6-E892-A658-0EA139F8B74D}"/>
              </a:ext>
            </a:extLst>
          </p:cNvPr>
          <p:cNvSpPr/>
          <p:nvPr/>
        </p:nvSpPr>
        <p:spPr>
          <a:xfrm>
            <a:off x="206477" y="5751871"/>
            <a:ext cx="8780207" cy="973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富津公園方面に左折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 descr="道路, 記号, 座る, 大きい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99CA67CD-2BA5-9C57-E80A-38857E2575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89" t="14888" r="6333" b="21290"/>
          <a:stretch>
            <a:fillRect/>
          </a:stretch>
        </p:blipFill>
        <p:spPr>
          <a:xfrm>
            <a:off x="395362" y="610553"/>
            <a:ext cx="8353275" cy="4775200"/>
          </a:xfrm>
          <a:prstGeom prst="rect">
            <a:avLst/>
          </a:prstGeom>
        </p:spPr>
      </p:pic>
      <p:cxnSp>
        <p:nvCxnSpPr>
          <p:cNvPr id="7" name="直線矢印コネクタ 6">
            <a:extLst>
              <a:ext uri="{FF2B5EF4-FFF2-40B4-BE49-F238E27FC236}">
                <a16:creationId xmlns:a16="http://schemas.microsoft.com/office/drawing/2014/main" id="{21F152F5-83E0-FAB7-9DF2-9BDA46C1B6D1}"/>
              </a:ext>
            </a:extLst>
          </p:cNvPr>
          <p:cNvCxnSpPr>
            <a:cxnSpLocks/>
          </p:cNvCxnSpPr>
          <p:nvPr/>
        </p:nvCxnSpPr>
        <p:spPr>
          <a:xfrm flipV="1">
            <a:off x="1412240" y="3068320"/>
            <a:ext cx="1778000" cy="12903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矢印コネクタ 12">
            <a:extLst>
              <a:ext uri="{FF2B5EF4-FFF2-40B4-BE49-F238E27FC236}">
                <a16:creationId xmlns:a16="http://schemas.microsoft.com/office/drawing/2014/main" id="{A6F43344-FA27-7884-EDA4-9E8F0126281B}"/>
              </a:ext>
            </a:extLst>
          </p:cNvPr>
          <p:cNvCxnSpPr>
            <a:cxnSpLocks/>
          </p:cNvCxnSpPr>
          <p:nvPr/>
        </p:nvCxnSpPr>
        <p:spPr>
          <a:xfrm flipH="1" flipV="1">
            <a:off x="1229360" y="2702202"/>
            <a:ext cx="1960880" cy="603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楕円 14">
            <a:extLst>
              <a:ext uri="{FF2B5EF4-FFF2-40B4-BE49-F238E27FC236}">
                <a16:creationId xmlns:a16="http://schemas.microsoft.com/office/drawing/2014/main" id="{CF947106-D53B-D425-D5F6-B757FB7572AC}"/>
              </a:ext>
            </a:extLst>
          </p:cNvPr>
          <p:cNvSpPr/>
          <p:nvPr/>
        </p:nvSpPr>
        <p:spPr>
          <a:xfrm>
            <a:off x="2390138" y="1373356"/>
            <a:ext cx="627382" cy="60346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吹き出し: 四角形 15">
            <a:extLst>
              <a:ext uri="{FF2B5EF4-FFF2-40B4-BE49-F238E27FC236}">
                <a16:creationId xmlns:a16="http://schemas.microsoft.com/office/drawing/2014/main" id="{A32D560D-BDF8-9E2B-05BA-0B6828D8C618}"/>
              </a:ext>
            </a:extLst>
          </p:cNvPr>
          <p:cNvSpPr/>
          <p:nvPr/>
        </p:nvSpPr>
        <p:spPr>
          <a:xfrm>
            <a:off x="3411925" y="1075480"/>
            <a:ext cx="2936145" cy="1271480"/>
          </a:xfrm>
          <a:prstGeom prst="wedgeRectCallout">
            <a:avLst>
              <a:gd name="adj1" fmla="val -64317"/>
              <a:gd name="adj2" fmla="val -462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8" name="図 17" descr="地図のスクリーンショット&#10;&#10;AI 生成コンテンツは誤りを含む可能性があります。">
            <a:extLst>
              <a:ext uri="{FF2B5EF4-FFF2-40B4-BE49-F238E27FC236}">
                <a16:creationId xmlns:a16="http://schemas.microsoft.com/office/drawing/2014/main" id="{A790B808-FBEB-5D4A-94AA-5C6F5667015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778" t="42089" r="42111" b="40845"/>
          <a:stretch>
            <a:fillRect/>
          </a:stretch>
        </p:blipFill>
        <p:spPr>
          <a:xfrm>
            <a:off x="3829363" y="1223540"/>
            <a:ext cx="2204720" cy="9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658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FAA42-846B-EC97-4E2A-C39F5CBDE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四角形吹き出し 48">
            <a:extLst>
              <a:ext uri="{FF2B5EF4-FFF2-40B4-BE49-F238E27FC236}">
                <a16:creationId xmlns:a16="http://schemas.microsoft.com/office/drawing/2014/main" id="{FA93263C-05E4-CC47-BEBD-479F86BCC235}"/>
              </a:ext>
            </a:extLst>
          </p:cNvPr>
          <p:cNvSpPr/>
          <p:nvPr/>
        </p:nvSpPr>
        <p:spPr>
          <a:xfrm>
            <a:off x="2788896" y="139631"/>
            <a:ext cx="3559175" cy="242887"/>
          </a:xfrm>
          <a:prstGeom prst="wedgeRectCallout">
            <a:avLst>
              <a:gd name="adj1" fmla="val 12817"/>
              <a:gd name="adj2" fmla="val 13177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ニッセイ富津の森　ルート図</a:t>
            </a:r>
            <a:endParaRPr lang="en-US" altLang="ja-JP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6D063A02-ED83-5400-9948-2C74F7FAC42C}"/>
              </a:ext>
            </a:extLst>
          </p:cNvPr>
          <p:cNvSpPr/>
          <p:nvPr/>
        </p:nvSpPr>
        <p:spPr>
          <a:xfrm>
            <a:off x="206477" y="5751871"/>
            <a:ext cx="8780207" cy="973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案内掲示板交差点を県道</a:t>
            </a:r>
            <a:r>
              <a:rPr kumimoji="1" lang="en-US" altLang="ja-JP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255</a:t>
            </a:r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号線へ右折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 descr="道路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8777178E-EE66-8254-E3D3-A4CDE3B77C3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111" t="26800" r="29000" b="23245"/>
          <a:stretch>
            <a:fillRect/>
          </a:stretch>
        </p:blipFill>
        <p:spPr>
          <a:xfrm>
            <a:off x="229938" y="650240"/>
            <a:ext cx="8684124" cy="4683760"/>
          </a:xfrm>
          <a:prstGeom prst="rect">
            <a:avLst/>
          </a:prstGeom>
        </p:spPr>
      </p:pic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573F5FEE-F82D-0C0E-ADE4-B4C4073989FA}"/>
              </a:ext>
            </a:extLst>
          </p:cNvPr>
          <p:cNvCxnSpPr>
            <a:cxnSpLocks/>
          </p:cNvCxnSpPr>
          <p:nvPr/>
        </p:nvCxnSpPr>
        <p:spPr>
          <a:xfrm flipV="1">
            <a:off x="2052320" y="3607456"/>
            <a:ext cx="1778000" cy="12903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図 8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6B491CB6-CDFE-A636-6B6D-3673F698FC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444" t="33911" r="42333" b="31778"/>
          <a:stretch>
            <a:fillRect/>
          </a:stretch>
        </p:blipFill>
        <p:spPr>
          <a:xfrm>
            <a:off x="2418080" y="894080"/>
            <a:ext cx="2580640" cy="196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87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C5B7F-061F-E29E-2FAE-CCD2B4F6C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四角形吹き出し 48">
            <a:extLst>
              <a:ext uri="{FF2B5EF4-FFF2-40B4-BE49-F238E27FC236}">
                <a16:creationId xmlns:a16="http://schemas.microsoft.com/office/drawing/2014/main" id="{C1EB74DB-0DB8-EA98-856E-20C88F80882E}"/>
              </a:ext>
            </a:extLst>
          </p:cNvPr>
          <p:cNvSpPr/>
          <p:nvPr/>
        </p:nvSpPr>
        <p:spPr>
          <a:xfrm>
            <a:off x="2788896" y="139631"/>
            <a:ext cx="3559175" cy="242887"/>
          </a:xfrm>
          <a:prstGeom prst="wedgeRectCallout">
            <a:avLst>
              <a:gd name="adj1" fmla="val 12817"/>
              <a:gd name="adj2" fmla="val 13177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ニッセイ富津の森　ルート図</a:t>
            </a:r>
            <a:endParaRPr lang="en-US" altLang="ja-JP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16D82CA-05CC-4B34-6D33-C885D5E924E4}"/>
              </a:ext>
            </a:extLst>
          </p:cNvPr>
          <p:cNvSpPr/>
          <p:nvPr/>
        </p:nvSpPr>
        <p:spPr>
          <a:xfrm>
            <a:off x="206477" y="5751871"/>
            <a:ext cx="8780207" cy="973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富津公園を通過、そのまま直進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 descr="道路, 記号, 大きい, ストリート が含まれている画像&#10;&#10;AI 生成コンテンツは誤りを含む可能性があります。">
            <a:extLst>
              <a:ext uri="{FF2B5EF4-FFF2-40B4-BE49-F238E27FC236}">
                <a16:creationId xmlns:a16="http://schemas.microsoft.com/office/drawing/2014/main" id="{C031BFB8-8B3B-0F43-35B5-CEC3C109E0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500" t="27333" r="4889" b="19511"/>
          <a:stretch>
            <a:fillRect/>
          </a:stretch>
        </p:blipFill>
        <p:spPr>
          <a:xfrm>
            <a:off x="359848" y="755966"/>
            <a:ext cx="8626836" cy="4435793"/>
          </a:xfrm>
          <a:prstGeom prst="rect">
            <a:avLst/>
          </a:prstGeom>
        </p:spPr>
      </p:pic>
      <p:cxnSp>
        <p:nvCxnSpPr>
          <p:cNvPr id="10" name="直線矢印コネクタ 9">
            <a:extLst>
              <a:ext uri="{FF2B5EF4-FFF2-40B4-BE49-F238E27FC236}">
                <a16:creationId xmlns:a16="http://schemas.microsoft.com/office/drawing/2014/main" id="{957B6C3E-D4D6-806D-D015-4A8FE2F7DBE9}"/>
              </a:ext>
            </a:extLst>
          </p:cNvPr>
          <p:cNvCxnSpPr>
            <a:cxnSpLocks/>
          </p:cNvCxnSpPr>
          <p:nvPr/>
        </p:nvCxnSpPr>
        <p:spPr>
          <a:xfrm flipV="1">
            <a:off x="2052320" y="2590800"/>
            <a:ext cx="386080" cy="230697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518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8158B2-B674-A508-38E1-A009103F8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四角形吹き出し 48">
            <a:extLst>
              <a:ext uri="{FF2B5EF4-FFF2-40B4-BE49-F238E27FC236}">
                <a16:creationId xmlns:a16="http://schemas.microsoft.com/office/drawing/2014/main" id="{848ECF73-DC99-66BB-6A1F-A927B9BAA024}"/>
              </a:ext>
            </a:extLst>
          </p:cNvPr>
          <p:cNvSpPr/>
          <p:nvPr/>
        </p:nvSpPr>
        <p:spPr>
          <a:xfrm>
            <a:off x="2788896" y="139631"/>
            <a:ext cx="3559175" cy="242887"/>
          </a:xfrm>
          <a:prstGeom prst="wedgeRectCallout">
            <a:avLst>
              <a:gd name="adj1" fmla="val 12817"/>
              <a:gd name="adj2" fmla="val 13177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ニッセイ富津の森　ルート図</a:t>
            </a:r>
            <a:endParaRPr lang="en-US" altLang="ja-JP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57D22C0-0A62-4BB2-8825-4AB3B83C4C9F}"/>
              </a:ext>
            </a:extLst>
          </p:cNvPr>
          <p:cNvSpPr/>
          <p:nvPr/>
        </p:nvSpPr>
        <p:spPr>
          <a:xfrm>
            <a:off x="206477" y="5751871"/>
            <a:ext cx="8780207" cy="973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“ニッセイ富津の森”左手にそのまま通過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E984FC3F-00CC-BF9B-FF66-A20D3FDE64F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22" t="26977" r="28890" b="21823"/>
          <a:stretch>
            <a:fillRect/>
          </a:stretch>
        </p:blipFill>
        <p:spPr>
          <a:xfrm>
            <a:off x="206477" y="772160"/>
            <a:ext cx="8685742" cy="4419600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CD089AF5-C7A3-019A-7177-870FC2535328}"/>
              </a:ext>
            </a:extLst>
          </p:cNvPr>
          <p:cNvSpPr/>
          <p:nvPr/>
        </p:nvSpPr>
        <p:spPr>
          <a:xfrm>
            <a:off x="1548826" y="2035060"/>
            <a:ext cx="2840294" cy="21274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774F3CBC-F155-95CA-A3CA-6636C6041050}"/>
              </a:ext>
            </a:extLst>
          </p:cNvPr>
          <p:cNvSpPr/>
          <p:nvPr/>
        </p:nvSpPr>
        <p:spPr>
          <a:xfrm>
            <a:off x="2318842" y="2847567"/>
            <a:ext cx="1552117" cy="502463"/>
          </a:xfrm>
          <a:prstGeom prst="wedgeRectCallout">
            <a:avLst>
              <a:gd name="adj1" fmla="val -15165"/>
              <a:gd name="adj2" fmla="val -12303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200" dirty="0">
                <a:latin typeface="Meiryo UI" panose="020B0604030504040204" pitchFamily="50" charset="-128"/>
                <a:ea typeface="Meiryo UI" panose="020B0604030504040204" pitchFamily="50" charset="-128"/>
              </a:rPr>
              <a:t>“ニッセイ富津の森”</a:t>
            </a:r>
          </a:p>
        </p:txBody>
      </p:sp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DB928ABD-1465-6385-F1A7-2E97CA2E4115}"/>
              </a:ext>
            </a:extLst>
          </p:cNvPr>
          <p:cNvCxnSpPr>
            <a:cxnSpLocks/>
          </p:cNvCxnSpPr>
          <p:nvPr/>
        </p:nvCxnSpPr>
        <p:spPr>
          <a:xfrm flipV="1">
            <a:off x="4773056" y="3251200"/>
            <a:ext cx="1674573" cy="153481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7291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B529EB-D632-14F7-9818-15C38CECC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四角形吹き出し 48">
            <a:extLst>
              <a:ext uri="{FF2B5EF4-FFF2-40B4-BE49-F238E27FC236}">
                <a16:creationId xmlns:a16="http://schemas.microsoft.com/office/drawing/2014/main" id="{5AE96E22-BFCE-67F3-4295-4B2F703AB6CA}"/>
              </a:ext>
            </a:extLst>
          </p:cNvPr>
          <p:cNvSpPr/>
          <p:nvPr/>
        </p:nvSpPr>
        <p:spPr>
          <a:xfrm>
            <a:off x="2788896" y="139631"/>
            <a:ext cx="3559175" cy="242887"/>
          </a:xfrm>
          <a:prstGeom prst="wedgeRectCallout">
            <a:avLst>
              <a:gd name="adj1" fmla="val 12817"/>
              <a:gd name="adj2" fmla="val 13177"/>
            </a:avLst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ja-JP" altLang="en-US" sz="14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ニッセイ富津の森　ルート図</a:t>
            </a:r>
            <a:endParaRPr lang="en-US" altLang="ja-JP" sz="1400" b="1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199BFDE3-82D7-500D-76C4-17E11AF66EE9}"/>
              </a:ext>
            </a:extLst>
          </p:cNvPr>
          <p:cNvSpPr/>
          <p:nvPr/>
        </p:nvSpPr>
        <p:spPr>
          <a:xfrm>
            <a:off x="206477" y="5751871"/>
            <a:ext cx="8780207" cy="97339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道なりに直進、左手に富津岬駐車場</a:t>
            </a:r>
            <a:endParaRPr kumimoji="1" lang="en-US" altLang="ja-JP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4" name="図 3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A1E5B625-128C-D595-68D7-C77B98A7AF6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666" t="28756" r="10890" b="22534"/>
          <a:stretch>
            <a:fillRect/>
          </a:stretch>
        </p:blipFill>
        <p:spPr>
          <a:xfrm>
            <a:off x="592556" y="741680"/>
            <a:ext cx="8204385" cy="4673600"/>
          </a:xfrm>
          <a:prstGeom prst="rect">
            <a:avLst/>
          </a:prstGeom>
        </p:spPr>
      </p:pic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CF418D4F-1ADA-2B28-73D8-640985BBEDAA}"/>
              </a:ext>
            </a:extLst>
          </p:cNvPr>
          <p:cNvCxnSpPr>
            <a:cxnSpLocks/>
          </p:cNvCxnSpPr>
          <p:nvPr/>
        </p:nvCxnSpPr>
        <p:spPr>
          <a:xfrm flipH="1" flipV="1">
            <a:off x="3088640" y="3139440"/>
            <a:ext cx="172720" cy="20929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A58D0EE8-82FD-6D42-81DB-CB7241AB0C26}"/>
              </a:ext>
            </a:extLst>
          </p:cNvPr>
          <p:cNvSpPr/>
          <p:nvPr/>
        </p:nvSpPr>
        <p:spPr>
          <a:xfrm>
            <a:off x="5615299" y="3296920"/>
            <a:ext cx="2936145" cy="2016760"/>
          </a:xfrm>
          <a:prstGeom prst="wedgeRectCallout">
            <a:avLst>
              <a:gd name="adj1" fmla="val -8951"/>
              <a:gd name="adj2" fmla="val -73363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2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5" name="図 14" descr="グラフィカル ユーザー インターフェイス, アプリケーション&#10;&#10;AI 生成コンテンツは誤りを含む可能性があります。">
            <a:extLst>
              <a:ext uri="{FF2B5EF4-FFF2-40B4-BE49-F238E27FC236}">
                <a16:creationId xmlns:a16="http://schemas.microsoft.com/office/drawing/2014/main" id="{2FCE30CC-5D8B-5B57-315E-E60BC491EB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445" t="18445" r="35666" b="39955"/>
          <a:stretch>
            <a:fillRect/>
          </a:stretch>
        </p:blipFill>
        <p:spPr>
          <a:xfrm>
            <a:off x="5778225" y="3475398"/>
            <a:ext cx="2610292" cy="1659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35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257</TotalTime>
  <Words>200</Words>
  <Application>Microsoft Office PowerPoint</Application>
  <PresentationFormat>画面に合わせる (4:3)</PresentationFormat>
  <Paragraphs>27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5" baseType="lpstr">
      <vt:lpstr>Meiryo UI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azetsu azetsu</dc:creator>
  <cp:lastModifiedBy>友那 柴﨑</cp:lastModifiedBy>
  <cp:revision>12</cp:revision>
  <dcterms:created xsi:type="dcterms:W3CDTF">2025-12-26T00:26:53Z</dcterms:created>
  <dcterms:modified xsi:type="dcterms:W3CDTF">2026-01-06T06:42:39Z</dcterms:modified>
</cp:coreProperties>
</file>