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4" r:id="rId3"/>
    <p:sldId id="261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6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6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2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2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59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26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02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0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FF41-45CD-4C3C-8470-2F11ADA8F76F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0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6809E5B1-A7EF-4E34-9802-3037707A3A06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ニッセイ山形の森　広域地図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3" name="図 2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FBB40251-35BC-171C-8914-9146D94BA37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35430" y="592434"/>
            <a:ext cx="8583562" cy="4286864"/>
          </a:xfrm>
          <a:prstGeom prst="rect">
            <a:avLst/>
          </a:prstGeom>
        </p:spPr>
      </p:pic>
      <p:sp>
        <p:nvSpPr>
          <p:cNvPr id="44" name="四角形吹き出し 43">
            <a:extLst>
              <a:ext uri="{FF2B5EF4-FFF2-40B4-BE49-F238E27FC236}">
                <a16:creationId xmlns:a16="http://schemas.microsoft.com/office/drawing/2014/main" id="{15BF2A82-F179-4779-8A6A-2AB81CBDBBEC}"/>
              </a:ext>
            </a:extLst>
          </p:cNvPr>
          <p:cNvSpPr/>
          <p:nvPr/>
        </p:nvSpPr>
        <p:spPr>
          <a:xfrm>
            <a:off x="7152374" y="2101763"/>
            <a:ext cx="1128713" cy="346075"/>
          </a:xfrm>
          <a:prstGeom prst="wedgeRectCallout">
            <a:avLst>
              <a:gd name="adj1" fmla="val 68245"/>
              <a:gd name="adj2" fmla="val 39660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山形駅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7" name="円/楕円 41">
            <a:extLst>
              <a:ext uri="{FF2B5EF4-FFF2-40B4-BE49-F238E27FC236}">
                <a16:creationId xmlns:a16="http://schemas.microsoft.com/office/drawing/2014/main" id="{49086CF2-84E7-A411-55CD-F7B1AFD99448}"/>
              </a:ext>
            </a:extLst>
          </p:cNvPr>
          <p:cNvSpPr/>
          <p:nvPr/>
        </p:nvSpPr>
        <p:spPr>
          <a:xfrm>
            <a:off x="8544232" y="2369563"/>
            <a:ext cx="179387" cy="17938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608C4724-0933-ED54-4A80-CBEF4BE65059}"/>
              </a:ext>
            </a:extLst>
          </p:cNvPr>
          <p:cNvSpPr/>
          <p:nvPr/>
        </p:nvSpPr>
        <p:spPr>
          <a:xfrm>
            <a:off x="824982" y="3261720"/>
            <a:ext cx="340245" cy="33455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四角形吹き出し 39">
            <a:extLst>
              <a:ext uri="{FF2B5EF4-FFF2-40B4-BE49-F238E27FC236}">
                <a16:creationId xmlns:a16="http://schemas.microsoft.com/office/drawing/2014/main" id="{113EE642-5DE1-1DD1-C045-24B15E4C0847}"/>
              </a:ext>
            </a:extLst>
          </p:cNvPr>
          <p:cNvSpPr/>
          <p:nvPr/>
        </p:nvSpPr>
        <p:spPr>
          <a:xfrm>
            <a:off x="1468096" y="3879212"/>
            <a:ext cx="1320800" cy="522287"/>
          </a:xfrm>
          <a:prstGeom prst="wedgeRectCallout">
            <a:avLst>
              <a:gd name="adj1" fmla="val -75672"/>
              <a:gd name="adj2" fmla="val -108265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山形の森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8" name="円/楕円 41">
            <a:extLst>
              <a:ext uri="{FF2B5EF4-FFF2-40B4-BE49-F238E27FC236}">
                <a16:creationId xmlns:a16="http://schemas.microsoft.com/office/drawing/2014/main" id="{AF879B30-ADD2-1DEA-32B6-3BF227C270EB}"/>
              </a:ext>
            </a:extLst>
          </p:cNvPr>
          <p:cNvSpPr/>
          <p:nvPr/>
        </p:nvSpPr>
        <p:spPr>
          <a:xfrm>
            <a:off x="1676400" y="2720741"/>
            <a:ext cx="260555" cy="26826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9" name="四角形吹き出し 43">
            <a:extLst>
              <a:ext uri="{FF2B5EF4-FFF2-40B4-BE49-F238E27FC236}">
                <a16:creationId xmlns:a16="http://schemas.microsoft.com/office/drawing/2014/main" id="{6CBB9732-E068-4D32-758D-17DBA63EAC59}"/>
              </a:ext>
            </a:extLst>
          </p:cNvPr>
          <p:cNvSpPr/>
          <p:nvPr/>
        </p:nvSpPr>
        <p:spPr>
          <a:xfrm>
            <a:off x="1564139" y="1602658"/>
            <a:ext cx="1680506" cy="499105"/>
          </a:xfrm>
          <a:prstGeom prst="wedgeRectCallout">
            <a:avLst>
              <a:gd name="adj1" fmla="val -31663"/>
              <a:gd name="adj2" fmla="val 17837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山形県　県民の森</a:t>
            </a:r>
            <a:endParaRPr lang="en-US" altLang="ja-JP" sz="1400" b="1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森林学習展示館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73CE7-2315-91F8-3BA5-C440F69A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B6226D04-B82F-D733-A332-6FF5013B34DB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ニッセイ山形の森　詳細図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DE959C-4739-8582-F2F7-86A03AC41052}"/>
              </a:ext>
            </a:extLst>
          </p:cNvPr>
          <p:cNvSpPr/>
          <p:nvPr/>
        </p:nvSpPr>
        <p:spPr>
          <a:xfrm>
            <a:off x="206477" y="5751871"/>
            <a:ext cx="8780207" cy="9733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曲沼駐車場より徒歩１０分弱でニッセイ山形の森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pic>
        <p:nvPicPr>
          <p:cNvPr id="4" name="図 3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09BE0284-2510-57BD-DC25-92B9D32484A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6477" y="462116"/>
            <a:ext cx="8822416" cy="4650658"/>
          </a:xfrm>
          <a:prstGeom prst="rect">
            <a:avLst/>
          </a:prstGeom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id="{36F88248-FB63-E072-AFE1-519B9A605390}"/>
              </a:ext>
            </a:extLst>
          </p:cNvPr>
          <p:cNvSpPr/>
          <p:nvPr/>
        </p:nvSpPr>
        <p:spPr>
          <a:xfrm>
            <a:off x="2608086" y="3537023"/>
            <a:ext cx="340245" cy="33455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四角形吹き出し 39">
            <a:extLst>
              <a:ext uri="{FF2B5EF4-FFF2-40B4-BE49-F238E27FC236}">
                <a16:creationId xmlns:a16="http://schemas.microsoft.com/office/drawing/2014/main" id="{59D918A8-7A95-CDA6-A432-02E33B9F9DA3}"/>
              </a:ext>
            </a:extLst>
          </p:cNvPr>
          <p:cNvSpPr/>
          <p:nvPr/>
        </p:nvSpPr>
        <p:spPr>
          <a:xfrm>
            <a:off x="2128496" y="4249535"/>
            <a:ext cx="1320800" cy="522287"/>
          </a:xfrm>
          <a:prstGeom prst="wedgeRectCallout">
            <a:avLst>
              <a:gd name="adj1" fmla="val 1003"/>
              <a:gd name="adj2" fmla="val -119560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山形の森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727602DF-2427-9156-2506-B4B98EDE2F48}"/>
              </a:ext>
            </a:extLst>
          </p:cNvPr>
          <p:cNvSpPr/>
          <p:nvPr/>
        </p:nvSpPr>
        <p:spPr>
          <a:xfrm>
            <a:off x="3088040" y="2844112"/>
            <a:ext cx="294257" cy="2825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四角形吹き出し 43">
            <a:extLst>
              <a:ext uri="{FF2B5EF4-FFF2-40B4-BE49-F238E27FC236}">
                <a16:creationId xmlns:a16="http://schemas.microsoft.com/office/drawing/2014/main" id="{307CAF1A-BAEA-402E-2E88-4E0E6C3815FF}"/>
              </a:ext>
            </a:extLst>
          </p:cNvPr>
          <p:cNvSpPr/>
          <p:nvPr/>
        </p:nvSpPr>
        <p:spPr>
          <a:xfrm>
            <a:off x="2890126" y="2034600"/>
            <a:ext cx="1118340" cy="496148"/>
          </a:xfrm>
          <a:prstGeom prst="wedgeRectCallout">
            <a:avLst>
              <a:gd name="adj1" fmla="val -18228"/>
              <a:gd name="adj2" fmla="val 106460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曲沼駐車場</a:t>
            </a:r>
            <a:endParaRPr lang="en-US" altLang="ja-JP" sz="1400" b="1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（集合場所）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12" name="吹き出し: 四角形 11">
            <a:extLst>
              <a:ext uri="{FF2B5EF4-FFF2-40B4-BE49-F238E27FC236}">
                <a16:creationId xmlns:a16="http://schemas.microsoft.com/office/drawing/2014/main" id="{D8487536-9474-9FAB-A31A-AB15A3079A4F}"/>
              </a:ext>
            </a:extLst>
          </p:cNvPr>
          <p:cNvSpPr/>
          <p:nvPr/>
        </p:nvSpPr>
        <p:spPr>
          <a:xfrm>
            <a:off x="206476" y="1229030"/>
            <a:ext cx="2582419" cy="1809137"/>
          </a:xfrm>
          <a:prstGeom prst="wedgeRectCallout">
            <a:avLst>
              <a:gd name="adj1" fmla="val 64492"/>
              <a:gd name="adj2" fmla="val 44214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84A9D0B-5359-8C59-0BF1-66A831D1B2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4633" y="1341747"/>
            <a:ext cx="2384634" cy="152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80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11E73-9D53-A2E7-F40A-F8BEB366F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吹き出し 48">
            <a:extLst>
              <a:ext uri="{FF2B5EF4-FFF2-40B4-BE49-F238E27FC236}">
                <a16:creationId xmlns:a16="http://schemas.microsoft.com/office/drawing/2014/main" id="{D96A0AB3-1077-E1C9-F083-68E74606E9D9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ニッセイ山形の森ルート図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4" name="図 3" descr="高速道路を走る車&#10;&#10;AI 生成コンテンツは誤りを含む可能性があります。">
            <a:extLst>
              <a:ext uri="{FF2B5EF4-FFF2-40B4-BE49-F238E27FC236}">
                <a16:creationId xmlns:a16="http://schemas.microsoft.com/office/drawing/2014/main" id="{A577ED85-E876-2210-0709-31BE1F857EA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5471" y="619433"/>
            <a:ext cx="8613058" cy="4257368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D742F46-04E7-40A9-EAA2-38E280E368A4}"/>
              </a:ext>
            </a:extLst>
          </p:cNvPr>
          <p:cNvSpPr/>
          <p:nvPr/>
        </p:nvSpPr>
        <p:spPr>
          <a:xfrm>
            <a:off x="206477" y="5751871"/>
            <a:ext cx="8780207" cy="9733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県道１７号から、山形県民の森　森林学習展示館方面へ左折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2A2128D1-41C8-E212-649E-689E680994E2}"/>
              </a:ext>
            </a:extLst>
          </p:cNvPr>
          <p:cNvSpPr/>
          <p:nvPr/>
        </p:nvSpPr>
        <p:spPr>
          <a:xfrm rot="6167450">
            <a:off x="4636950" y="2455063"/>
            <a:ext cx="450916" cy="131752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693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80E66-19D6-5A53-6216-6E45DBB51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7CE2530-00F7-F36D-FDC7-F52CAC046C81}"/>
              </a:ext>
            </a:extLst>
          </p:cNvPr>
          <p:cNvSpPr/>
          <p:nvPr/>
        </p:nvSpPr>
        <p:spPr>
          <a:xfrm>
            <a:off x="176979" y="6233651"/>
            <a:ext cx="8780207" cy="5702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森林学習展示館手前を右折　→　その後すぐのＴ字路を左折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1572FBD0-7027-EC5E-E2E4-EA88EF6E0A07}"/>
              </a:ext>
            </a:extLst>
          </p:cNvPr>
          <p:cNvSpPr/>
          <p:nvPr/>
        </p:nvSpPr>
        <p:spPr>
          <a:xfrm rot="6167450">
            <a:off x="3950896" y="968302"/>
            <a:ext cx="360316" cy="11033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道路, ストリート, 運転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598DEE0-B86A-E17A-9AC6-DC3294B9E24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63792" y="108153"/>
            <a:ext cx="7039898" cy="3401964"/>
          </a:xfrm>
          <a:prstGeom prst="rect">
            <a:avLst/>
          </a:prstGeom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D1936515-2F40-C6CF-7FBA-956A563ECDDC}"/>
              </a:ext>
            </a:extLst>
          </p:cNvPr>
          <p:cNvSpPr/>
          <p:nvPr/>
        </p:nvSpPr>
        <p:spPr>
          <a:xfrm rot="16200000">
            <a:off x="5470033" y="1726477"/>
            <a:ext cx="360316" cy="11033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吹き出し 43">
            <a:extLst>
              <a:ext uri="{FF2B5EF4-FFF2-40B4-BE49-F238E27FC236}">
                <a16:creationId xmlns:a16="http://schemas.microsoft.com/office/drawing/2014/main" id="{A978ABCF-3989-717B-3CF6-F8B22F689FF7}"/>
              </a:ext>
            </a:extLst>
          </p:cNvPr>
          <p:cNvSpPr/>
          <p:nvPr/>
        </p:nvSpPr>
        <p:spPr>
          <a:xfrm>
            <a:off x="2086341" y="1227738"/>
            <a:ext cx="1708911" cy="398823"/>
          </a:xfrm>
          <a:prstGeom prst="wedgeRectCallout">
            <a:avLst>
              <a:gd name="adj1" fmla="val -36929"/>
              <a:gd name="adj2" fmla="val 10351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山形県　県民の森</a:t>
            </a:r>
            <a:endParaRPr lang="en-US" altLang="ja-JP" sz="1400" b="1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森林学習展示館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12" name="図 11" descr="道路, トラック, 記号, コンピュータ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326FB00-661B-A4FA-F9A8-9BF19DD7EED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63792" y="3666585"/>
            <a:ext cx="5673215" cy="2410597"/>
          </a:xfrm>
          <a:prstGeom prst="rect">
            <a:avLst/>
          </a:prstGeom>
        </p:spPr>
      </p:pic>
      <p:sp>
        <p:nvSpPr>
          <p:cNvPr id="14" name="矢印: 下 13">
            <a:extLst>
              <a:ext uri="{FF2B5EF4-FFF2-40B4-BE49-F238E27FC236}">
                <a16:creationId xmlns:a16="http://schemas.microsoft.com/office/drawing/2014/main" id="{93AD0F8A-3EE3-BF28-4C7F-E0D95B8DB9B7}"/>
              </a:ext>
            </a:extLst>
          </p:cNvPr>
          <p:cNvSpPr/>
          <p:nvPr/>
        </p:nvSpPr>
        <p:spPr>
          <a:xfrm rot="5819499">
            <a:off x="2475675" y="4429813"/>
            <a:ext cx="360316" cy="11033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下 14">
            <a:extLst>
              <a:ext uri="{FF2B5EF4-FFF2-40B4-BE49-F238E27FC236}">
                <a16:creationId xmlns:a16="http://schemas.microsoft.com/office/drawing/2014/main" id="{73E22A61-D88E-CA57-F093-1CA9C52CD9DB}"/>
              </a:ext>
            </a:extLst>
          </p:cNvPr>
          <p:cNvSpPr/>
          <p:nvPr/>
        </p:nvSpPr>
        <p:spPr>
          <a:xfrm rot="10800000">
            <a:off x="3220064" y="5227447"/>
            <a:ext cx="360316" cy="8056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83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13750-4115-C96B-87F6-347B25B3A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017FC8-C7A1-699F-8D9C-3B20520226A5}"/>
              </a:ext>
            </a:extLst>
          </p:cNvPr>
          <p:cNvSpPr/>
          <p:nvPr/>
        </p:nvSpPr>
        <p:spPr>
          <a:xfrm>
            <a:off x="181896" y="5142271"/>
            <a:ext cx="8780207" cy="5702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「喫茶・飲食の森」の看板のあるＹ字路を左折し、道なりで曲沼駐車場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pic>
        <p:nvPicPr>
          <p:cNvPr id="3" name="図 2" descr="道路, 運転, 記号, ストリー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D2ADB91-141A-19A9-A984-31F53B1F3E7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1612" y="167149"/>
            <a:ext cx="8337755" cy="4129548"/>
          </a:xfrm>
          <a:prstGeom prst="rect">
            <a:avLst/>
          </a:prstGeom>
        </p:spPr>
      </p:pic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E7302C38-9E1E-7585-709A-636E91ACB45A}"/>
              </a:ext>
            </a:extLst>
          </p:cNvPr>
          <p:cNvSpPr/>
          <p:nvPr/>
        </p:nvSpPr>
        <p:spPr>
          <a:xfrm>
            <a:off x="6105831" y="2153264"/>
            <a:ext cx="3038169" cy="2507225"/>
          </a:xfrm>
          <a:prstGeom prst="wedgeRectCallout">
            <a:avLst>
              <a:gd name="adj1" fmla="val -56339"/>
              <a:gd name="adj2" fmla="val -59241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記号, トラック, 運転, ストリー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3EE419B-C505-97F6-7A49-01E921853C9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174656" y="2254045"/>
            <a:ext cx="2851355" cy="2084439"/>
          </a:xfrm>
          <a:prstGeom prst="rect">
            <a:avLst/>
          </a:prstGeom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6976A445-686C-399F-7D56-F5E13F625469}"/>
              </a:ext>
            </a:extLst>
          </p:cNvPr>
          <p:cNvSpPr/>
          <p:nvPr/>
        </p:nvSpPr>
        <p:spPr>
          <a:xfrm rot="5819499">
            <a:off x="4235649" y="1018021"/>
            <a:ext cx="360316" cy="110332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A8F82127-CA91-8FCD-4324-1AF393C97820}"/>
              </a:ext>
            </a:extLst>
          </p:cNvPr>
          <p:cNvSpPr/>
          <p:nvPr/>
        </p:nvSpPr>
        <p:spPr>
          <a:xfrm rot="15844369">
            <a:off x="6159855" y="1008213"/>
            <a:ext cx="360316" cy="110332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乗算記号 16">
            <a:extLst>
              <a:ext uri="{FF2B5EF4-FFF2-40B4-BE49-F238E27FC236}">
                <a16:creationId xmlns:a16="http://schemas.microsoft.com/office/drawing/2014/main" id="{33FBBF59-F16F-E332-FB1E-63042664825E}"/>
              </a:ext>
            </a:extLst>
          </p:cNvPr>
          <p:cNvSpPr/>
          <p:nvPr/>
        </p:nvSpPr>
        <p:spPr>
          <a:xfrm>
            <a:off x="6812939" y="1114241"/>
            <a:ext cx="787394" cy="669772"/>
          </a:xfrm>
          <a:prstGeom prst="mathMultiply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: 塗りつぶしなし 17">
            <a:extLst>
              <a:ext uri="{FF2B5EF4-FFF2-40B4-BE49-F238E27FC236}">
                <a16:creationId xmlns:a16="http://schemas.microsoft.com/office/drawing/2014/main" id="{AFA9B5CE-387C-9924-E67F-5EC0DC56C403}"/>
              </a:ext>
            </a:extLst>
          </p:cNvPr>
          <p:cNvSpPr/>
          <p:nvPr/>
        </p:nvSpPr>
        <p:spPr>
          <a:xfrm>
            <a:off x="3215148" y="1323715"/>
            <a:ext cx="511278" cy="472325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92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88</TotalTime>
  <Words>114</Words>
  <Application>Microsoft Office PowerPoint</Application>
  <PresentationFormat>画面に合わせる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azetsu azetsu</dc:creator>
  <cp:lastModifiedBy>azetsu azetsu</cp:lastModifiedBy>
  <cp:revision>9</cp:revision>
  <dcterms:created xsi:type="dcterms:W3CDTF">2025-12-26T00:26:53Z</dcterms:created>
  <dcterms:modified xsi:type="dcterms:W3CDTF">2025-12-26T02:11:35Z</dcterms:modified>
</cp:coreProperties>
</file>