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4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1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63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6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95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24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42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02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59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26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02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60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0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6809E5B1-A7EF-4E34-9802-3037707A3A06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ニッセイ支笏湖の森　広域地図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4" name="図 3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C88BEE0C-1122-6BE1-3EA7-A15414F210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7484" y="486635"/>
            <a:ext cx="8681884" cy="4893633"/>
          </a:xfrm>
          <a:prstGeom prst="rect">
            <a:avLst/>
          </a:prstGeom>
        </p:spPr>
      </p:pic>
      <p:sp>
        <p:nvSpPr>
          <p:cNvPr id="44" name="四角形吹き出し 43">
            <a:extLst>
              <a:ext uri="{FF2B5EF4-FFF2-40B4-BE49-F238E27FC236}">
                <a16:creationId xmlns:a16="http://schemas.microsoft.com/office/drawing/2014/main" id="{15BF2A82-F179-4779-8A6A-2AB81CBDBBEC}"/>
              </a:ext>
            </a:extLst>
          </p:cNvPr>
          <p:cNvSpPr/>
          <p:nvPr/>
        </p:nvSpPr>
        <p:spPr>
          <a:xfrm>
            <a:off x="7736682" y="1525973"/>
            <a:ext cx="1128713" cy="346075"/>
          </a:xfrm>
          <a:prstGeom prst="wedgeRectCallout">
            <a:avLst>
              <a:gd name="adj1" fmla="val -84198"/>
              <a:gd name="adj2" fmla="val 36819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千歳駅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42" name="円/楕円 41">
            <a:extLst>
              <a:ext uri="{FF2B5EF4-FFF2-40B4-BE49-F238E27FC236}">
                <a16:creationId xmlns:a16="http://schemas.microsoft.com/office/drawing/2014/main" id="{F14A447D-FF5F-45F9-9A5E-9C70BB880D91}"/>
              </a:ext>
            </a:extLst>
          </p:cNvPr>
          <p:cNvSpPr/>
          <p:nvPr/>
        </p:nvSpPr>
        <p:spPr>
          <a:xfrm>
            <a:off x="7184873" y="1735331"/>
            <a:ext cx="179387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7" name="円/楕円 41">
            <a:extLst>
              <a:ext uri="{FF2B5EF4-FFF2-40B4-BE49-F238E27FC236}">
                <a16:creationId xmlns:a16="http://schemas.microsoft.com/office/drawing/2014/main" id="{49086CF2-84E7-A411-55CD-F7B1AFD99448}"/>
              </a:ext>
            </a:extLst>
          </p:cNvPr>
          <p:cNvSpPr/>
          <p:nvPr/>
        </p:nvSpPr>
        <p:spPr>
          <a:xfrm>
            <a:off x="6575920" y="1035935"/>
            <a:ext cx="179387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3" name="円/楕円 41">
            <a:extLst>
              <a:ext uri="{FF2B5EF4-FFF2-40B4-BE49-F238E27FC236}">
                <a16:creationId xmlns:a16="http://schemas.microsoft.com/office/drawing/2014/main" id="{11F64808-934F-08A0-C238-94970FEC4903}"/>
              </a:ext>
            </a:extLst>
          </p:cNvPr>
          <p:cNvSpPr/>
          <p:nvPr/>
        </p:nvSpPr>
        <p:spPr>
          <a:xfrm>
            <a:off x="7646989" y="2561241"/>
            <a:ext cx="179387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4" name="四角形吹き出し 43">
            <a:extLst>
              <a:ext uri="{FF2B5EF4-FFF2-40B4-BE49-F238E27FC236}">
                <a16:creationId xmlns:a16="http://schemas.microsoft.com/office/drawing/2014/main" id="{ED400F4B-CBDF-42FF-0333-E9C0F7C7681E}"/>
              </a:ext>
            </a:extLst>
          </p:cNvPr>
          <p:cNvSpPr/>
          <p:nvPr/>
        </p:nvSpPr>
        <p:spPr>
          <a:xfrm>
            <a:off x="7736682" y="2911386"/>
            <a:ext cx="1128713" cy="346075"/>
          </a:xfrm>
          <a:prstGeom prst="wedgeRectCallout">
            <a:avLst>
              <a:gd name="adj1" fmla="val -42385"/>
              <a:gd name="adj2" fmla="val -108076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新千歳空港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15" name="四角形吹き出し 43">
            <a:extLst>
              <a:ext uri="{FF2B5EF4-FFF2-40B4-BE49-F238E27FC236}">
                <a16:creationId xmlns:a16="http://schemas.microsoft.com/office/drawing/2014/main" id="{3CBE9F82-36DB-C9CE-ABCB-23B8388EB777}"/>
              </a:ext>
            </a:extLst>
          </p:cNvPr>
          <p:cNvSpPr/>
          <p:nvPr/>
        </p:nvSpPr>
        <p:spPr>
          <a:xfrm>
            <a:off x="7037966" y="779554"/>
            <a:ext cx="1535763" cy="346075"/>
          </a:xfrm>
          <a:prstGeom prst="wedgeRectCallout">
            <a:avLst>
              <a:gd name="adj1" fmla="val -70260"/>
              <a:gd name="adj2" fmla="val 42501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ｻｯﾎﾟﾛﾋﾞｰﾙ庭園駅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16" name="四角形吹き出し 39">
            <a:extLst>
              <a:ext uri="{FF2B5EF4-FFF2-40B4-BE49-F238E27FC236}">
                <a16:creationId xmlns:a16="http://schemas.microsoft.com/office/drawing/2014/main" id="{2C2813FD-EAF8-B608-81B3-1C7BBFF8107C}"/>
              </a:ext>
            </a:extLst>
          </p:cNvPr>
          <p:cNvSpPr/>
          <p:nvPr/>
        </p:nvSpPr>
        <p:spPr>
          <a:xfrm>
            <a:off x="4025609" y="1610904"/>
            <a:ext cx="1320800" cy="522287"/>
          </a:xfrm>
          <a:prstGeom prst="wedgeRectCallout">
            <a:avLst>
              <a:gd name="adj1" fmla="val -12064"/>
              <a:gd name="adj2" fmla="val 137788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支笏湖の森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73CE7-2315-91F8-3BA5-C440F69AD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B6226D04-B82F-D733-A332-6FF5013B34DB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ニッセイ支笏湖の森　広域地図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3" name="図 2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7D3DE929-41F7-5F7A-76D4-2B57061ABD2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16309" y="567352"/>
            <a:ext cx="8816396" cy="5071800"/>
          </a:xfrm>
          <a:prstGeom prst="rect">
            <a:avLst/>
          </a:prstGeom>
        </p:spPr>
      </p:pic>
      <p:sp>
        <p:nvSpPr>
          <p:cNvPr id="16" name="四角形吹き出し 39">
            <a:extLst>
              <a:ext uri="{FF2B5EF4-FFF2-40B4-BE49-F238E27FC236}">
                <a16:creationId xmlns:a16="http://schemas.microsoft.com/office/drawing/2014/main" id="{7AF7B105-1208-2A22-9C4F-1C7313D7CF46}"/>
              </a:ext>
            </a:extLst>
          </p:cNvPr>
          <p:cNvSpPr/>
          <p:nvPr/>
        </p:nvSpPr>
        <p:spPr>
          <a:xfrm>
            <a:off x="6719648" y="2757946"/>
            <a:ext cx="1320800" cy="522287"/>
          </a:xfrm>
          <a:prstGeom prst="wedgeRectCallout">
            <a:avLst>
              <a:gd name="adj1" fmla="val -12064"/>
              <a:gd name="adj2" fmla="val 137788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支笏湖の森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DE959C-4739-8582-F2F7-86A03AC41052}"/>
              </a:ext>
            </a:extLst>
          </p:cNvPr>
          <p:cNvSpPr/>
          <p:nvPr/>
        </p:nvSpPr>
        <p:spPr>
          <a:xfrm>
            <a:off x="206477" y="5751871"/>
            <a:ext cx="8780207" cy="9733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支笏湖ビジターセンターより、国道４５３号経由　車約５分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支笏湖ビジターセンター　</a:t>
            </a:r>
            <a:r>
              <a:rPr kumimoji="1" lang="zh-CN" altLang="en-US" dirty="0">
                <a:solidFill>
                  <a:schemeClr val="tx1"/>
                </a:solidFill>
              </a:rPr>
              <a:t>〒</a:t>
            </a:r>
            <a:r>
              <a:rPr kumimoji="1" lang="en-US" altLang="zh-CN" dirty="0">
                <a:solidFill>
                  <a:schemeClr val="tx1"/>
                </a:solidFill>
              </a:rPr>
              <a:t>066-0281 </a:t>
            </a:r>
            <a:r>
              <a:rPr kumimoji="1" lang="zh-CN" altLang="en-US" dirty="0">
                <a:solidFill>
                  <a:schemeClr val="tx1"/>
                </a:solidFill>
              </a:rPr>
              <a:t>北海道千歳市支笏湖温泉番外地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80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11E73-9D53-A2E7-F40A-F8BEB366F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吹き出し 48">
            <a:extLst>
              <a:ext uri="{FF2B5EF4-FFF2-40B4-BE49-F238E27FC236}">
                <a16:creationId xmlns:a16="http://schemas.microsoft.com/office/drawing/2014/main" id="{D96A0AB3-1077-E1C9-F083-68E74606E9D9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ニッセイ支笏湖の森　近隣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6" name="図 5" descr="高速道路を走る車&#10;&#10;AI 生成コンテンツは誤りを含む可能性があります。">
            <a:extLst>
              <a:ext uri="{FF2B5EF4-FFF2-40B4-BE49-F238E27FC236}">
                <a16:creationId xmlns:a16="http://schemas.microsoft.com/office/drawing/2014/main" id="{C452030A-8653-54ED-9111-0D199B5EC9B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7484" y="501445"/>
            <a:ext cx="8871668" cy="4709652"/>
          </a:xfrm>
          <a:prstGeom prst="rect">
            <a:avLst/>
          </a:prstGeom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42426F99-D15C-63CF-C981-81C608F0075D}"/>
              </a:ext>
            </a:extLst>
          </p:cNvPr>
          <p:cNvSpPr/>
          <p:nvPr/>
        </p:nvSpPr>
        <p:spPr>
          <a:xfrm>
            <a:off x="747252" y="2517998"/>
            <a:ext cx="1386348" cy="79641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吹き出し 39">
            <a:extLst>
              <a:ext uri="{FF2B5EF4-FFF2-40B4-BE49-F238E27FC236}">
                <a16:creationId xmlns:a16="http://schemas.microsoft.com/office/drawing/2014/main" id="{065CAA3B-05FA-5641-0F96-193132DBC7E1}"/>
              </a:ext>
            </a:extLst>
          </p:cNvPr>
          <p:cNvSpPr/>
          <p:nvPr/>
        </p:nvSpPr>
        <p:spPr>
          <a:xfrm>
            <a:off x="2639261" y="1764888"/>
            <a:ext cx="1320800" cy="522287"/>
          </a:xfrm>
          <a:prstGeom prst="wedgeRectCallout">
            <a:avLst>
              <a:gd name="adj1" fmla="val -92461"/>
              <a:gd name="adj2" fmla="val 111432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支笏湖の森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479ECB4-661C-E9A4-2588-C9DD0B7BADE4}"/>
              </a:ext>
            </a:extLst>
          </p:cNvPr>
          <p:cNvSpPr/>
          <p:nvPr/>
        </p:nvSpPr>
        <p:spPr>
          <a:xfrm>
            <a:off x="206477" y="5751871"/>
            <a:ext cx="8780207" cy="9733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国道４５３号から道道１６号に切り替わる交差点の左側がニッセイ支笏湖の森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693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</TotalTime>
  <Words>82</Words>
  <Application>Microsoft Office PowerPoint</Application>
  <PresentationFormat>画面に合わせる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azetsu azetsu</dc:creator>
  <cp:lastModifiedBy>azetsu azetsu</cp:lastModifiedBy>
  <cp:revision>7</cp:revision>
  <dcterms:created xsi:type="dcterms:W3CDTF">2025-12-26T00:26:53Z</dcterms:created>
  <dcterms:modified xsi:type="dcterms:W3CDTF">2025-12-26T01:35:09Z</dcterms:modified>
</cp:coreProperties>
</file>