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71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63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2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95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24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42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02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26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02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FF41-45CD-4C3C-8470-2F11ADA8F76F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3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DAD6316-2C86-F0E9-58CC-F327B5D8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33" r="14731"/>
          <a:stretch>
            <a:fillRect/>
          </a:stretch>
        </p:blipFill>
        <p:spPr>
          <a:xfrm>
            <a:off x="578448" y="818800"/>
            <a:ext cx="8196377" cy="5557347"/>
          </a:xfrm>
          <a:prstGeom prst="rect">
            <a:avLst/>
          </a:prstGeom>
        </p:spPr>
      </p:pic>
      <p:sp>
        <p:nvSpPr>
          <p:cNvPr id="49" name="四角形吹き出し 48">
            <a:extLst>
              <a:ext uri="{FF2B5EF4-FFF2-40B4-BE49-F238E27FC236}">
                <a16:creationId xmlns:a16="http://schemas.microsoft.com/office/drawing/2014/main" id="{6809E5B1-A7EF-4E34-9802-3037707A3A06}"/>
              </a:ext>
            </a:extLst>
          </p:cNvPr>
          <p:cNvSpPr/>
          <p:nvPr/>
        </p:nvSpPr>
        <p:spPr>
          <a:xfrm>
            <a:off x="2788896" y="139631"/>
            <a:ext cx="3559175" cy="242887"/>
          </a:xfrm>
          <a:prstGeom prst="wedgeRectCallout">
            <a:avLst>
              <a:gd name="adj1" fmla="val 12817"/>
              <a:gd name="adj2" fmla="val 1317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ニッセイ熊本の森　広域地図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3A5D439-CDC3-8776-C057-58B9C96AE0D8}"/>
              </a:ext>
            </a:extLst>
          </p:cNvPr>
          <p:cNvSpPr/>
          <p:nvPr/>
        </p:nvSpPr>
        <p:spPr>
          <a:xfrm>
            <a:off x="3763534" y="2417694"/>
            <a:ext cx="217708" cy="2117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7DDB6F07-3E1C-A4AA-E71A-56B11622AE63}"/>
              </a:ext>
            </a:extLst>
          </p:cNvPr>
          <p:cNvSpPr/>
          <p:nvPr/>
        </p:nvSpPr>
        <p:spPr>
          <a:xfrm>
            <a:off x="2582618" y="1796433"/>
            <a:ext cx="1454469" cy="396767"/>
          </a:xfrm>
          <a:prstGeom prst="wedgeRectCallout">
            <a:avLst>
              <a:gd name="adj1" fmla="val 42035"/>
              <a:gd name="adj2" fmla="val 858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“ニッセイ熊本の森”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AEB76A5-CE91-17E5-7B99-386AE7389FD8}"/>
              </a:ext>
            </a:extLst>
          </p:cNvPr>
          <p:cNvSpPr/>
          <p:nvPr/>
        </p:nvSpPr>
        <p:spPr>
          <a:xfrm>
            <a:off x="5000905" y="5827412"/>
            <a:ext cx="217708" cy="2117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3E639C0D-BA6B-FD27-0724-2EE2D0B5DF9C}"/>
              </a:ext>
            </a:extLst>
          </p:cNvPr>
          <p:cNvSpPr/>
          <p:nvPr/>
        </p:nvSpPr>
        <p:spPr>
          <a:xfrm>
            <a:off x="5423890" y="5827412"/>
            <a:ext cx="1300260" cy="396767"/>
          </a:xfrm>
          <a:prstGeom prst="wedgeRectCallout">
            <a:avLst>
              <a:gd name="adj1" fmla="val -60154"/>
              <a:gd name="adj2" fmla="val -1824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熊本駅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A29391A-4450-10C8-04AE-03F66CE52F02}"/>
              </a:ext>
            </a:extLst>
          </p:cNvPr>
          <p:cNvSpPr/>
          <p:nvPr/>
        </p:nvSpPr>
        <p:spPr>
          <a:xfrm>
            <a:off x="5306622" y="1981412"/>
            <a:ext cx="234535" cy="2117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08F1A70E-D7A8-2436-9CCC-B0BC80877225}"/>
              </a:ext>
            </a:extLst>
          </p:cNvPr>
          <p:cNvSpPr/>
          <p:nvPr/>
        </p:nvSpPr>
        <p:spPr>
          <a:xfrm>
            <a:off x="5162759" y="2385680"/>
            <a:ext cx="911261" cy="396767"/>
          </a:xfrm>
          <a:prstGeom prst="wedgeRectCallout">
            <a:avLst>
              <a:gd name="adj1" fmla="val -14991"/>
              <a:gd name="adj2" fmla="val -115842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駐車場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B5DEA-6A46-59EF-B6B9-3D7675077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8D16BD-2670-3360-ED75-45B49043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2" y="537358"/>
            <a:ext cx="8058714" cy="5420484"/>
          </a:xfrm>
          <a:prstGeom prst="rect">
            <a:avLst/>
          </a:prstGeom>
        </p:spPr>
      </p:pic>
      <p:sp>
        <p:nvSpPr>
          <p:cNvPr id="49" name="四角形吹き出し 48">
            <a:extLst>
              <a:ext uri="{FF2B5EF4-FFF2-40B4-BE49-F238E27FC236}">
                <a16:creationId xmlns:a16="http://schemas.microsoft.com/office/drawing/2014/main" id="{56E0461E-D816-232A-E982-683F54D47A2F}"/>
              </a:ext>
            </a:extLst>
          </p:cNvPr>
          <p:cNvSpPr/>
          <p:nvPr/>
        </p:nvSpPr>
        <p:spPr>
          <a:xfrm>
            <a:off x="2788896" y="139631"/>
            <a:ext cx="3559175" cy="242887"/>
          </a:xfrm>
          <a:prstGeom prst="wedgeRectCallout">
            <a:avLst>
              <a:gd name="adj1" fmla="val 12817"/>
              <a:gd name="adj2" fmla="val 1317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ニッセイ熊本の森　詳細地図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7CFAC1C-C945-9005-7532-8B0691ED41FD}"/>
              </a:ext>
            </a:extLst>
          </p:cNvPr>
          <p:cNvSpPr/>
          <p:nvPr/>
        </p:nvSpPr>
        <p:spPr>
          <a:xfrm>
            <a:off x="1386629" y="4208910"/>
            <a:ext cx="425891" cy="3967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8F9CE20B-A545-CC03-0B10-ACE9FE369D83}"/>
              </a:ext>
            </a:extLst>
          </p:cNvPr>
          <p:cNvSpPr/>
          <p:nvPr/>
        </p:nvSpPr>
        <p:spPr>
          <a:xfrm>
            <a:off x="950874" y="4813746"/>
            <a:ext cx="1454469" cy="396767"/>
          </a:xfrm>
          <a:prstGeom prst="wedgeRectCallout">
            <a:avLst>
              <a:gd name="adj1" fmla="val -14073"/>
              <a:gd name="adj2" fmla="val -9754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“ニッセイ熊本の森”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F9F8A4C-B6BF-E1F5-F227-2C18EF631F7D}"/>
              </a:ext>
            </a:extLst>
          </p:cNvPr>
          <p:cNvSpPr/>
          <p:nvPr/>
        </p:nvSpPr>
        <p:spPr>
          <a:xfrm>
            <a:off x="6728786" y="2850833"/>
            <a:ext cx="425891" cy="3967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AEAB0775-903A-EEE9-DE77-F3DE42CC756F}"/>
              </a:ext>
            </a:extLst>
          </p:cNvPr>
          <p:cNvSpPr/>
          <p:nvPr/>
        </p:nvSpPr>
        <p:spPr>
          <a:xfrm>
            <a:off x="6627765" y="3437730"/>
            <a:ext cx="911261" cy="396767"/>
          </a:xfrm>
          <a:prstGeom prst="wedgeRectCallout">
            <a:avLst>
              <a:gd name="adj1" fmla="val -14991"/>
              <a:gd name="adj2" fmla="val -115842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駐車場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A765E2-AD20-7F89-9702-14E0AE189DA3}"/>
              </a:ext>
            </a:extLst>
          </p:cNvPr>
          <p:cNvSpPr/>
          <p:nvPr/>
        </p:nvSpPr>
        <p:spPr>
          <a:xfrm>
            <a:off x="245806" y="6154994"/>
            <a:ext cx="8534400" cy="563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駐車場からニッセイ熊本の森までは、バス移動もしくは先頭に追従する形での案内となります</a:t>
            </a:r>
          </a:p>
        </p:txBody>
      </p:sp>
    </p:spTree>
    <p:extLst>
      <p:ext uri="{BB962C8B-B14F-4D97-AF65-F5344CB8AC3E}">
        <p14:creationId xmlns:p14="http://schemas.microsoft.com/office/powerpoint/2010/main" val="319454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39211-346A-E7A7-D963-8AB80B31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D9BA679-73D7-7DCF-DB47-13313337F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" y="447248"/>
            <a:ext cx="9144000" cy="5239892"/>
          </a:xfrm>
          <a:prstGeom prst="rect">
            <a:avLst/>
          </a:prstGeom>
        </p:spPr>
      </p:pic>
      <p:sp>
        <p:nvSpPr>
          <p:cNvPr id="49" name="四角形吹き出し 48">
            <a:extLst>
              <a:ext uri="{FF2B5EF4-FFF2-40B4-BE49-F238E27FC236}">
                <a16:creationId xmlns:a16="http://schemas.microsoft.com/office/drawing/2014/main" id="{2DB8B7BC-CD96-2CB8-D6BC-B792762AD847}"/>
              </a:ext>
            </a:extLst>
          </p:cNvPr>
          <p:cNvSpPr/>
          <p:nvPr/>
        </p:nvSpPr>
        <p:spPr>
          <a:xfrm>
            <a:off x="2788896" y="139631"/>
            <a:ext cx="3559175" cy="242887"/>
          </a:xfrm>
          <a:prstGeom prst="wedgeRectCallout">
            <a:avLst>
              <a:gd name="adj1" fmla="val 12817"/>
              <a:gd name="adj2" fmla="val 1317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ニッセイ熊本の森　ルート図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E5AAE7-E9B4-DA39-2E43-3F3001CB0786}"/>
              </a:ext>
            </a:extLst>
          </p:cNvPr>
          <p:cNvSpPr/>
          <p:nvPr/>
        </p:nvSpPr>
        <p:spPr>
          <a:xfrm>
            <a:off x="206477" y="5751871"/>
            <a:ext cx="8780207" cy="973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熊本駅から県道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号線を北東に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350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メートル進み、春日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丁目の交差点を大きく左に曲がり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県道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227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号線を西に進み、そのまま熊本西環状線（無料高速道路）に乗ります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池上熊本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～和泉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を進んでください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4F7ED27-22C6-FCE3-02AD-AD1496F63E81}"/>
              </a:ext>
            </a:extLst>
          </p:cNvPr>
          <p:cNvCxnSpPr>
            <a:cxnSpLocks/>
          </p:cNvCxnSpPr>
          <p:nvPr/>
        </p:nvCxnSpPr>
        <p:spPr>
          <a:xfrm flipV="1">
            <a:off x="4335485" y="4225576"/>
            <a:ext cx="0" cy="1127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6BA5C00-0872-3DD4-6377-7959F4A28DC5}"/>
              </a:ext>
            </a:extLst>
          </p:cNvPr>
          <p:cNvCxnSpPr>
            <a:cxnSpLocks/>
          </p:cNvCxnSpPr>
          <p:nvPr/>
        </p:nvCxnSpPr>
        <p:spPr>
          <a:xfrm flipH="1">
            <a:off x="1738015" y="3835697"/>
            <a:ext cx="18354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3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BFBBB-EC70-AD17-E300-425A3B608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BB8630-98F7-4B9D-5DEC-8BA17ADA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70"/>
          <a:stretch>
            <a:fillRect/>
          </a:stretch>
        </p:blipFill>
        <p:spPr>
          <a:xfrm>
            <a:off x="-3517" y="648927"/>
            <a:ext cx="9144000" cy="4682287"/>
          </a:xfrm>
          <a:prstGeom prst="rect">
            <a:avLst/>
          </a:prstGeom>
        </p:spPr>
      </p:pic>
      <p:sp>
        <p:nvSpPr>
          <p:cNvPr id="49" name="四角形吹き出し 48">
            <a:extLst>
              <a:ext uri="{FF2B5EF4-FFF2-40B4-BE49-F238E27FC236}">
                <a16:creationId xmlns:a16="http://schemas.microsoft.com/office/drawing/2014/main" id="{F0F9468A-0880-16D8-FFBD-FDE9E07DE2B0}"/>
              </a:ext>
            </a:extLst>
          </p:cNvPr>
          <p:cNvSpPr/>
          <p:nvPr/>
        </p:nvSpPr>
        <p:spPr>
          <a:xfrm>
            <a:off x="2788896" y="139631"/>
            <a:ext cx="3559175" cy="242887"/>
          </a:xfrm>
          <a:prstGeom prst="wedgeRectCallout">
            <a:avLst>
              <a:gd name="adj1" fmla="val 12817"/>
              <a:gd name="adj2" fmla="val 1317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ニッセイ熊本の森　ルート図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865AC9-13C9-B72B-59B7-E12D236E9808}"/>
              </a:ext>
            </a:extLst>
          </p:cNvPr>
          <p:cNvSpPr/>
          <p:nvPr/>
        </p:nvSpPr>
        <p:spPr>
          <a:xfrm>
            <a:off x="206477" y="5751871"/>
            <a:ext cx="8780207" cy="973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和泉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は上記の風景になります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AC6CDBB-B024-1B5B-10DE-3E45A0FCD101}"/>
              </a:ext>
            </a:extLst>
          </p:cNvPr>
          <p:cNvCxnSpPr>
            <a:cxnSpLocks/>
          </p:cNvCxnSpPr>
          <p:nvPr/>
        </p:nvCxnSpPr>
        <p:spPr>
          <a:xfrm flipH="1" flipV="1">
            <a:off x="1988854" y="3114532"/>
            <a:ext cx="282398" cy="11625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87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5F37D-B319-1284-37E7-B2E57715B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四角形吹き出し 48">
            <a:extLst>
              <a:ext uri="{FF2B5EF4-FFF2-40B4-BE49-F238E27FC236}">
                <a16:creationId xmlns:a16="http://schemas.microsoft.com/office/drawing/2014/main" id="{6F1CF6E9-0737-E4B7-12F5-BCEA76E03B40}"/>
              </a:ext>
            </a:extLst>
          </p:cNvPr>
          <p:cNvSpPr/>
          <p:nvPr/>
        </p:nvSpPr>
        <p:spPr>
          <a:xfrm>
            <a:off x="2788896" y="139631"/>
            <a:ext cx="3559175" cy="242887"/>
          </a:xfrm>
          <a:prstGeom prst="wedgeRectCallout">
            <a:avLst>
              <a:gd name="adj1" fmla="val 12817"/>
              <a:gd name="adj2" fmla="val 1317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ニッセイ熊本の森　ルート図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20ACFF0-C0F6-E892-A658-0EA139F8B74D}"/>
              </a:ext>
            </a:extLst>
          </p:cNvPr>
          <p:cNvSpPr/>
          <p:nvPr/>
        </p:nvSpPr>
        <p:spPr>
          <a:xfrm>
            <a:off x="206477" y="5751871"/>
            <a:ext cx="8780207" cy="973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和泉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をすぐ出ての交差点を右折します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A43489-1870-0816-A8DB-DE7D3C0B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11" y="648571"/>
            <a:ext cx="6429548" cy="4859335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39A485D-81B1-0700-8751-94157DEBB753}"/>
              </a:ext>
            </a:extLst>
          </p:cNvPr>
          <p:cNvCxnSpPr>
            <a:cxnSpLocks/>
          </p:cNvCxnSpPr>
          <p:nvPr/>
        </p:nvCxnSpPr>
        <p:spPr>
          <a:xfrm flipV="1">
            <a:off x="4050891" y="4050890"/>
            <a:ext cx="0" cy="10717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58ACA89-62FE-13D7-6EF6-58AF997A07FC}"/>
              </a:ext>
            </a:extLst>
          </p:cNvPr>
          <p:cNvCxnSpPr>
            <a:cxnSpLocks/>
          </p:cNvCxnSpPr>
          <p:nvPr/>
        </p:nvCxnSpPr>
        <p:spPr>
          <a:xfrm>
            <a:off x="4050891" y="3952568"/>
            <a:ext cx="123394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6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FAA42-846B-EC97-4E2A-C39F5CBD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1C1B284-3EAE-3A72-24F9-FB7B950B4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695831"/>
            <a:ext cx="7934632" cy="4853165"/>
          </a:xfrm>
          <a:prstGeom prst="rect">
            <a:avLst/>
          </a:prstGeom>
        </p:spPr>
      </p:pic>
      <p:sp>
        <p:nvSpPr>
          <p:cNvPr id="49" name="四角形吹き出し 48">
            <a:extLst>
              <a:ext uri="{FF2B5EF4-FFF2-40B4-BE49-F238E27FC236}">
                <a16:creationId xmlns:a16="http://schemas.microsoft.com/office/drawing/2014/main" id="{FA93263C-05E4-CC47-BEBD-479F86BCC235}"/>
              </a:ext>
            </a:extLst>
          </p:cNvPr>
          <p:cNvSpPr/>
          <p:nvPr/>
        </p:nvSpPr>
        <p:spPr>
          <a:xfrm>
            <a:off x="2788896" y="139631"/>
            <a:ext cx="3559175" cy="242887"/>
          </a:xfrm>
          <a:prstGeom prst="wedgeRectCallout">
            <a:avLst>
              <a:gd name="adj1" fmla="val 12817"/>
              <a:gd name="adj2" fmla="val 1317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ニッセイ熊本の森　ルート図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063A02-ED83-5400-9948-2C74F7FAC42C}"/>
              </a:ext>
            </a:extLst>
          </p:cNvPr>
          <p:cNvSpPr/>
          <p:nvPr/>
        </p:nvSpPr>
        <p:spPr>
          <a:xfrm>
            <a:off x="206477" y="5751871"/>
            <a:ext cx="8780207" cy="973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右折後、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270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メートル進み上記交差点を右折します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C909AC5-DC69-9B86-A6EA-31B7CB4D1EED}"/>
              </a:ext>
            </a:extLst>
          </p:cNvPr>
          <p:cNvCxnSpPr>
            <a:cxnSpLocks/>
          </p:cNvCxnSpPr>
          <p:nvPr/>
        </p:nvCxnSpPr>
        <p:spPr>
          <a:xfrm flipV="1">
            <a:off x="3500284" y="4198374"/>
            <a:ext cx="0" cy="10717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5627DC1-247B-D4BA-2ADF-12C96E30FCCD}"/>
              </a:ext>
            </a:extLst>
          </p:cNvPr>
          <p:cNvCxnSpPr>
            <a:cxnSpLocks/>
          </p:cNvCxnSpPr>
          <p:nvPr/>
        </p:nvCxnSpPr>
        <p:spPr>
          <a:xfrm>
            <a:off x="3500284" y="3765756"/>
            <a:ext cx="372642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5B7F-061F-E29E-2FAE-CCD2B4F6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568B0B95-BDC5-5418-5E09-93B0B0B2D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584"/>
            <a:ext cx="9144000" cy="5329287"/>
          </a:xfrm>
          <a:prstGeom prst="rect">
            <a:avLst/>
          </a:prstGeom>
        </p:spPr>
      </p:pic>
      <p:sp>
        <p:nvSpPr>
          <p:cNvPr id="49" name="四角形吹き出し 48">
            <a:extLst>
              <a:ext uri="{FF2B5EF4-FFF2-40B4-BE49-F238E27FC236}">
                <a16:creationId xmlns:a16="http://schemas.microsoft.com/office/drawing/2014/main" id="{C1EB74DB-0DB8-EA98-856E-20C88F80882E}"/>
              </a:ext>
            </a:extLst>
          </p:cNvPr>
          <p:cNvSpPr/>
          <p:nvPr/>
        </p:nvSpPr>
        <p:spPr>
          <a:xfrm>
            <a:off x="2788896" y="139631"/>
            <a:ext cx="3559175" cy="242887"/>
          </a:xfrm>
          <a:prstGeom prst="wedgeRectCallout">
            <a:avLst>
              <a:gd name="adj1" fmla="val 12817"/>
              <a:gd name="adj2" fmla="val 1317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ニッセイ熊本の森　ルート図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16D82CA-05CC-4B34-6D33-C885D5E924E4}"/>
              </a:ext>
            </a:extLst>
          </p:cNvPr>
          <p:cNvSpPr/>
          <p:nvPr/>
        </p:nvSpPr>
        <p:spPr>
          <a:xfrm>
            <a:off x="206477" y="5751871"/>
            <a:ext cx="8780207" cy="973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右折後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800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メートル進むと左手に上記駐車場が見えますので、そちらに駐車してください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CDB045C-78F7-19B2-312E-68DD1137F905}"/>
              </a:ext>
            </a:extLst>
          </p:cNvPr>
          <p:cNvCxnSpPr>
            <a:cxnSpLocks/>
          </p:cNvCxnSpPr>
          <p:nvPr/>
        </p:nvCxnSpPr>
        <p:spPr>
          <a:xfrm flipV="1">
            <a:off x="2024248" y="4897776"/>
            <a:ext cx="4044508" cy="4866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C26565A-8C8D-E508-533A-AB698B56D045}"/>
              </a:ext>
            </a:extLst>
          </p:cNvPr>
          <p:cNvCxnSpPr>
            <a:cxnSpLocks/>
          </p:cNvCxnSpPr>
          <p:nvPr/>
        </p:nvCxnSpPr>
        <p:spPr>
          <a:xfrm flipH="1" flipV="1">
            <a:off x="5861374" y="3744288"/>
            <a:ext cx="414764" cy="10520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51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1505</TotalTime>
  <Words>181</Words>
  <Application>Microsoft Office PowerPoint</Application>
  <PresentationFormat>画面に合わせる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azetsu azetsu</dc:creator>
  <cp:lastModifiedBy>祥一郎 吉村</cp:lastModifiedBy>
  <cp:revision>14</cp:revision>
  <dcterms:created xsi:type="dcterms:W3CDTF">2025-12-26T00:26:53Z</dcterms:created>
  <dcterms:modified xsi:type="dcterms:W3CDTF">2026-01-08T01:12:15Z</dcterms:modified>
</cp:coreProperties>
</file>