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4"/>
  </p:notesMasterIdLst>
  <p:handoutMasterIdLst>
    <p:handoutMasterId r:id="rId5"/>
  </p:handoutMasterIdLst>
  <p:sldIdLst>
    <p:sldId id="263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大志" initials="大志" lastIdx="1" clrIdx="0">
    <p:extLst>
      <p:ext uri="{19B8F6BF-5375-455C-9EA6-DF929625EA0E}">
        <p15:presenceInfo xmlns:p15="http://schemas.microsoft.com/office/powerpoint/2012/main" userId="d27c58ccbf857b4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339933"/>
    <a:srgbClr val="0033CC"/>
    <a:srgbClr val="00FF00"/>
    <a:srgbClr val="E6E6E6"/>
    <a:srgbClr val="FFFFE5"/>
    <a:srgbClr val="E6FF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029" autoAdjust="0"/>
    <p:restoredTop sz="86448" autoAdjust="0"/>
  </p:normalViewPr>
  <p:slideViewPr>
    <p:cSldViewPr snapToGrid="0">
      <p:cViewPr varScale="1">
        <p:scale>
          <a:sx n="71" d="100"/>
          <a:sy n="71" d="100"/>
        </p:scale>
        <p:origin x="490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0" d="100"/>
          <a:sy n="60" d="100"/>
        </p:scale>
        <p:origin x="327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AB4243E-A1B1-4EBD-AD33-64E3F4B399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91BB5F9-F585-4B80-AA93-5CA9EAB4CC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5F81A5FE-D23B-4008-A130-1E0B1537ECC3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1F7EE65-BD4E-4BFB-B18D-643B3CF502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9500907-2FF4-4583-B690-18EF8C865E8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E4D5099E-6983-4859-AFC3-1387ADCC52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990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F9AA263D-0CC1-4C6E-A1EA-A1683C112116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07F04EC-0935-43E0-A340-B529C2D0F4A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59834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7F04EC-0935-43E0-A340-B529C2D0F4AC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81600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3838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61217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73027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0BB6A4-8FCD-429A-83D8-1142452331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88D4009-2AA2-48B8-9C93-FF78F7C3C2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87A7CE-DD77-4538-B241-A0722316B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BCD362-05AA-4EBC-8432-4077EA586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CBE5AB-6979-4458-9796-06CC37AD8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547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8A5D17-47C3-4DA5-B034-87E7C892A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647DC-3680-4AA0-A572-286E99F4A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83E38D-96D5-4A57-95AD-69816FBAF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B1295C-2BBA-4651-96D3-B6AA54AC4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F7BC7B-FDE2-42E5-A11E-B161D15E3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231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60FFFD-63AE-41C2-A9E4-697503FDE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2C5DD4B-3138-4DD6-B97C-8675E50E06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39C030-20AE-4E1D-85EA-6EAB8E367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69C33A-587C-4D33-921C-FBB4608AF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9F996C-99FD-4086-8F06-7E2DFA31F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6783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9D329C-6647-48A8-A24A-CFBFAB36E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92C36A-7682-4D15-8698-2FFB1313D1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8365275-4A8F-4575-B43A-CB0A80567F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3319BC4-3652-4347-91AE-BEC44F9D6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BAFCD5E-DCC1-417D-BA4B-9ECFA3BE7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D432E9-85F5-4C71-BD2A-AF4B976E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954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A77EAC-7859-42E4-B958-C8B14A131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BB785B-672E-45FC-963D-D7A42278F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63F96B9-8AF5-41BD-ABC5-234EB41EE9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716A17F-6E72-470F-B56B-DACBFDB56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E87669C-B52F-49A3-A121-364B57D5D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747A18A-5ADF-4FB2-AD31-7AF4E15ED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5A26F64-9F47-44A2-B799-B29E32545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FF3E42D-483D-4D2B-9F86-59618B568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949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E3E8F6-1CE2-4DF6-831B-61B5B1D23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EDCB90E-4D09-490F-82DD-B4ECF7F14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45B13B9-3B1E-4A69-BE23-C522A7D46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DABEC33-304F-4E1A-81C6-868D3C903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80795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8947B0A-7B7A-4285-A06A-3194C11A9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9DA61B9-D385-4A6E-902D-2664053ED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5E733C-BFFC-4F1B-A73A-613410C88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219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6DCDB3-E2E2-414C-8844-3D94F16B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F26AB4-22B6-4026-AF97-BCF3AECCF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AC5920-5C23-4D3D-A5BA-AC2BD6B32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400D6E-59A2-4F6D-B22E-4D3DE33E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AFD1A2-166C-4128-9334-741D948B4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BF805D-BB02-4A5F-BE58-8797EC98F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485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52943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DCB6E2-E61B-45EF-B25D-AF7619034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84AC449-A244-4B3D-BA01-5CF1E1E39A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8441422-87B3-4814-8643-9E6BA0398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1D32D15-D1A3-47D1-9DCE-B0A779A29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D7C131-70F4-482A-86C5-033E24D3C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C7A47C9-EE19-4436-8DD9-1D04FB633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7226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640936-FA57-4D0B-AA72-B01F9A8C8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DE92CEF-5181-4367-93C4-E4CA464AE2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7F9ADF-FC53-4D92-892A-4DED1D052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CCB271-004F-4304-ABAD-17FBF5715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ECBB76-41A8-4FDE-9668-3DFC99170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6950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AFBBF33-E3EF-4B45-945B-DE462AB3A2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E0D13A5-0167-46DB-B590-CC76AE6736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9E8C31-4D2C-4F45-9356-6A5478D5A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6F5CE7-FC33-4C58-91CC-C247251DC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2D4910-F1A4-468A-9EBA-61246377B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184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095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743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702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6487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9904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3478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6456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BC8B-7F5C-4AF3-BD91-745D5B9EA96B}" type="datetimeFigureOut">
              <a:rPr kumimoji="1" lang="ja-JP" altLang="en-US" smtClean="0"/>
              <a:t>2026/1/30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13A8E2-8C38-454C-B16E-592CC18406D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2792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2E5A3EF-B0CF-44B6-A7DE-D2F93100B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88481B-C1B2-4DBA-BE3F-5C9C121672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64BE47-9729-461C-BAE4-D2741CF502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E8CEC-3434-4D39-998C-70BCF37558C4}" type="datetimeFigureOut">
              <a:rPr kumimoji="1" lang="ja-JP" altLang="en-US" smtClean="0"/>
              <a:t>2026/1/30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78CB31-969C-453D-B337-E6B835E690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B2B3A1-059A-4DD1-A1B8-2101ED1B58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B2F25-5216-4F15-871C-7C04A336C3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00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B69B26A3-6578-4BCD-8A3D-0855CEDB829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428" y="1031165"/>
            <a:ext cx="5086705" cy="2775488"/>
          </a:xfrm>
          <a:prstGeom prst="rect">
            <a:avLst/>
          </a:prstGeom>
        </p:spPr>
      </p:pic>
      <p:sp>
        <p:nvSpPr>
          <p:cNvPr id="21" name="正方形/長方形 20"/>
          <p:cNvSpPr/>
          <p:nvPr/>
        </p:nvSpPr>
        <p:spPr>
          <a:xfrm>
            <a:off x="111655" y="55563"/>
            <a:ext cx="8911695" cy="415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ニッセイ盛岡の森</a:t>
            </a:r>
          </a:p>
        </p:txBody>
      </p:sp>
      <p:sp>
        <p:nvSpPr>
          <p:cNvPr id="55" name="四角形吹き出し 41"/>
          <p:cNvSpPr/>
          <p:nvPr/>
        </p:nvSpPr>
        <p:spPr>
          <a:xfrm>
            <a:off x="801870" y="1626774"/>
            <a:ext cx="970927" cy="202283"/>
          </a:xfrm>
          <a:prstGeom prst="wedgeRectCallout">
            <a:avLst>
              <a:gd name="adj1" fmla="val 35433"/>
              <a:gd name="adj2" fmla="val 109002"/>
            </a:avLst>
          </a:prstGeom>
          <a:solidFill>
            <a:srgbClr val="FF00FF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800" b="1" dirty="0">
                <a:solidFill>
                  <a:schemeClr val="bg1"/>
                </a:solidFill>
              </a:rPr>
              <a:t>ニッセイの森</a:t>
            </a:r>
            <a:endParaRPr lang="en-US" altLang="ja-JP" sz="800" b="1" dirty="0">
              <a:solidFill>
                <a:schemeClr val="bg1"/>
              </a:solidFill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B55A9B6-BF1B-41BE-8981-DA1FBA913CF4}"/>
              </a:ext>
            </a:extLst>
          </p:cNvPr>
          <p:cNvSpPr/>
          <p:nvPr/>
        </p:nvSpPr>
        <p:spPr>
          <a:xfrm>
            <a:off x="111655" y="746265"/>
            <a:ext cx="973667" cy="2031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上空写真</a:t>
            </a: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62367DD4-F26B-48F4-BE85-DDB971FA2A8B}"/>
              </a:ext>
            </a:extLst>
          </p:cNvPr>
          <p:cNvSpPr/>
          <p:nvPr/>
        </p:nvSpPr>
        <p:spPr>
          <a:xfrm>
            <a:off x="1681856" y="1868075"/>
            <a:ext cx="861156" cy="577273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四角形吹き出し 41">
            <a:extLst>
              <a:ext uri="{FF2B5EF4-FFF2-40B4-BE49-F238E27FC236}">
                <a16:creationId xmlns:a16="http://schemas.microsoft.com/office/drawing/2014/main" id="{CC681B69-08C1-42EB-9F13-709D2C6D07A8}"/>
              </a:ext>
            </a:extLst>
          </p:cNvPr>
          <p:cNvSpPr/>
          <p:nvPr/>
        </p:nvSpPr>
        <p:spPr>
          <a:xfrm>
            <a:off x="2800453" y="2313484"/>
            <a:ext cx="2216327" cy="382207"/>
          </a:xfrm>
          <a:prstGeom prst="wedgeRectCallout">
            <a:avLst>
              <a:gd name="adj1" fmla="val 21705"/>
              <a:gd name="adj2" fmla="val -161001"/>
            </a:avLst>
          </a:prstGeom>
          <a:solidFill>
            <a:srgbClr val="FF00FF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800" b="1" dirty="0">
                <a:solidFill>
                  <a:schemeClr val="bg1"/>
                </a:solidFill>
              </a:rPr>
              <a:t>ぬくもりの里跡地</a:t>
            </a:r>
            <a:endParaRPr lang="en-US" altLang="ja-JP" sz="800" b="1" dirty="0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zh-TW" altLang="en-US" sz="800" b="1" dirty="0">
                <a:solidFill>
                  <a:schemeClr val="bg1"/>
                </a:solidFill>
              </a:rPr>
              <a:t>岩手県岩手郡雫石町長山岩手山７−３２</a:t>
            </a:r>
            <a:endParaRPr lang="en-US" altLang="ja-JP" sz="800" b="1" dirty="0">
              <a:solidFill>
                <a:schemeClr val="bg1"/>
              </a:solidFill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F51171E-E160-42AC-BFB0-4FEC262FBBB6}"/>
              </a:ext>
            </a:extLst>
          </p:cNvPr>
          <p:cNvSpPr/>
          <p:nvPr/>
        </p:nvSpPr>
        <p:spPr>
          <a:xfrm>
            <a:off x="59341" y="335824"/>
            <a:ext cx="7146197" cy="684625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eaLnBrk="1" hangingPunct="1">
              <a:defRPr/>
            </a:pP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ぬくもりの里跡地　＜</a:t>
            </a:r>
            <a:r>
              <a:rPr lang="zh-TW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岩手県岩手郡雫石町長山岩手山７−３２</a:t>
            </a:r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の近隣にあります</a:t>
            </a: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" name="楕円 39">
            <a:extLst>
              <a:ext uri="{FF2B5EF4-FFF2-40B4-BE49-F238E27FC236}">
                <a16:creationId xmlns:a16="http://schemas.microsoft.com/office/drawing/2014/main" id="{AA77D3AB-F043-453E-9A48-780D505A8762}"/>
              </a:ext>
            </a:extLst>
          </p:cNvPr>
          <p:cNvSpPr/>
          <p:nvPr/>
        </p:nvSpPr>
        <p:spPr>
          <a:xfrm>
            <a:off x="4176510" y="1475822"/>
            <a:ext cx="588181" cy="433714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0EA86003-9F8C-4FDD-88AE-1268443515F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70513" y="3957763"/>
            <a:ext cx="3204916" cy="2403686"/>
          </a:xfrm>
          <a:prstGeom prst="rect">
            <a:avLst/>
          </a:prstGeom>
        </p:spPr>
      </p:pic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1BB6FB29-23BA-4F32-9FF4-BF2F19AAD03D}"/>
              </a:ext>
            </a:extLst>
          </p:cNvPr>
          <p:cNvSpPr/>
          <p:nvPr/>
        </p:nvSpPr>
        <p:spPr>
          <a:xfrm>
            <a:off x="5724900" y="3660800"/>
            <a:ext cx="1178137" cy="2031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森の中の様子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0916AF9-4BF3-0CCC-199A-4FF84A474469}"/>
              </a:ext>
            </a:extLst>
          </p:cNvPr>
          <p:cNvSpPr/>
          <p:nvPr/>
        </p:nvSpPr>
        <p:spPr>
          <a:xfrm>
            <a:off x="5674015" y="845411"/>
            <a:ext cx="1295951" cy="2031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ぬくもりの里跡地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395242AD-3517-5024-0727-152DAD05FB8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80099" y="1096731"/>
            <a:ext cx="3204916" cy="2403687"/>
          </a:xfrm>
          <a:prstGeom prst="rect">
            <a:avLst/>
          </a:prstGeom>
        </p:spPr>
      </p:pic>
      <p:sp>
        <p:nvSpPr>
          <p:cNvPr id="14" name="楕円 13">
            <a:extLst>
              <a:ext uri="{FF2B5EF4-FFF2-40B4-BE49-F238E27FC236}">
                <a16:creationId xmlns:a16="http://schemas.microsoft.com/office/drawing/2014/main" id="{54F4789B-E956-D1F4-3E0F-7E2E14119A68}"/>
              </a:ext>
            </a:extLst>
          </p:cNvPr>
          <p:cNvSpPr/>
          <p:nvPr/>
        </p:nvSpPr>
        <p:spPr>
          <a:xfrm>
            <a:off x="2065468" y="2586904"/>
            <a:ext cx="398033" cy="382207"/>
          </a:xfrm>
          <a:prstGeom prst="ellipse">
            <a:avLst/>
          </a:prstGeom>
          <a:noFill/>
          <a:ln w="69850">
            <a:solidFill>
              <a:srgbClr val="FFCC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吹き出し: 四角形 14">
            <a:extLst>
              <a:ext uri="{FF2B5EF4-FFF2-40B4-BE49-F238E27FC236}">
                <a16:creationId xmlns:a16="http://schemas.microsoft.com/office/drawing/2014/main" id="{071BF5CD-98F1-2D19-E652-EF69244DA211}"/>
              </a:ext>
            </a:extLst>
          </p:cNvPr>
          <p:cNvSpPr/>
          <p:nvPr/>
        </p:nvSpPr>
        <p:spPr>
          <a:xfrm>
            <a:off x="111655" y="3957763"/>
            <a:ext cx="5277926" cy="2775488"/>
          </a:xfrm>
          <a:prstGeom prst="wedgeRectCallout">
            <a:avLst>
              <a:gd name="adj1" fmla="val -11661"/>
              <a:gd name="adj2" fmla="val -84786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道路, シーン, 高速道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619048D-89A6-B4F3-19E0-DEC78D76E37C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2643" y="4168410"/>
            <a:ext cx="4695620" cy="2427536"/>
          </a:xfrm>
          <a:prstGeom prst="rect">
            <a:avLst/>
          </a:prstGeom>
        </p:spPr>
      </p:pic>
      <p:sp>
        <p:nvSpPr>
          <p:cNvPr id="13" name="矢印: 下 12">
            <a:extLst>
              <a:ext uri="{FF2B5EF4-FFF2-40B4-BE49-F238E27FC236}">
                <a16:creationId xmlns:a16="http://schemas.microsoft.com/office/drawing/2014/main" id="{4CABF126-ECB0-12B6-EF8C-8D8DC3086FD5}"/>
              </a:ext>
            </a:extLst>
          </p:cNvPr>
          <p:cNvSpPr/>
          <p:nvPr/>
        </p:nvSpPr>
        <p:spPr>
          <a:xfrm rot="6091875">
            <a:off x="3418227" y="4798706"/>
            <a:ext cx="251016" cy="1129553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19D6E33-0FE7-DDD7-7F03-5E8C095B1164}"/>
              </a:ext>
            </a:extLst>
          </p:cNvPr>
          <p:cNvSpPr/>
          <p:nvPr/>
        </p:nvSpPr>
        <p:spPr>
          <a:xfrm>
            <a:off x="168571" y="3991807"/>
            <a:ext cx="2030971" cy="2020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県道</a:t>
            </a:r>
            <a:r>
              <a:rPr lang="en-US" altLang="ja-JP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212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号からの入口</a:t>
            </a:r>
            <a:endParaRPr kumimoji="1" lang="ja-JP" altLang="en-US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8" name="直線矢印コネクタ 17">
            <a:extLst>
              <a:ext uri="{FF2B5EF4-FFF2-40B4-BE49-F238E27FC236}">
                <a16:creationId xmlns:a16="http://schemas.microsoft.com/office/drawing/2014/main" id="{C03A5D2A-C824-20D3-A542-AF3632D343F9}"/>
              </a:ext>
            </a:extLst>
          </p:cNvPr>
          <p:cNvCxnSpPr>
            <a:cxnSpLocks/>
          </p:cNvCxnSpPr>
          <p:nvPr/>
        </p:nvCxnSpPr>
        <p:spPr>
          <a:xfrm flipV="1">
            <a:off x="4087712" y="5190084"/>
            <a:ext cx="505463" cy="983010"/>
          </a:xfrm>
          <a:prstGeom prst="straightConnector1">
            <a:avLst/>
          </a:prstGeom>
          <a:ln w="635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55C900C-174D-27CF-7E7F-02F54FEE4C65}"/>
              </a:ext>
            </a:extLst>
          </p:cNvPr>
          <p:cNvSpPr/>
          <p:nvPr/>
        </p:nvSpPr>
        <p:spPr>
          <a:xfrm>
            <a:off x="4145021" y="4846850"/>
            <a:ext cx="1435026" cy="22284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/>
              <a:t>至　ぬくもりの里跡地</a:t>
            </a: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AB513BA7-29FF-C130-0CDC-9E480A1C376A}"/>
              </a:ext>
            </a:extLst>
          </p:cNvPr>
          <p:cNvSpPr/>
          <p:nvPr/>
        </p:nvSpPr>
        <p:spPr>
          <a:xfrm>
            <a:off x="1809811" y="4952372"/>
            <a:ext cx="861156" cy="471751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盛岡の森</a:t>
            </a:r>
          </a:p>
        </p:txBody>
      </p:sp>
    </p:spTree>
    <p:extLst>
      <p:ext uri="{BB962C8B-B14F-4D97-AF65-F5344CB8AC3E}">
        <p14:creationId xmlns:p14="http://schemas.microsoft.com/office/powerpoint/2010/main" val="763076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13826</TotalTime>
  <Words>65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森影修平</dc:creator>
  <cp:lastModifiedBy>azetsu azetsu</cp:lastModifiedBy>
  <cp:revision>327</cp:revision>
  <cp:lastPrinted>2024-09-09T04:20:39Z</cp:lastPrinted>
  <dcterms:created xsi:type="dcterms:W3CDTF">2015-09-16T03:30:47Z</dcterms:created>
  <dcterms:modified xsi:type="dcterms:W3CDTF">2026-01-30T02:21:15Z</dcterms:modified>
</cp:coreProperties>
</file>