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1B0462-E08D-46EF-A6F5-1B901F60FEE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9B080-B247-470C-9CC1-DD62CF1B91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364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29B080-B247-470C-9CC1-DD62CF1B91F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036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71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63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26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95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248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42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022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59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226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023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606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0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四角形吹き出し 48">
            <a:extLst>
              <a:ext uri="{FF2B5EF4-FFF2-40B4-BE49-F238E27FC236}">
                <a16:creationId xmlns:a16="http://schemas.microsoft.com/office/drawing/2014/main" id="{6809E5B1-A7EF-4E34-9802-3037707A3A06}"/>
              </a:ext>
            </a:extLst>
          </p:cNvPr>
          <p:cNvSpPr/>
          <p:nvPr/>
        </p:nvSpPr>
        <p:spPr>
          <a:xfrm>
            <a:off x="2788896" y="139631"/>
            <a:ext cx="3559175" cy="242887"/>
          </a:xfrm>
          <a:prstGeom prst="wedgeRectCallout">
            <a:avLst>
              <a:gd name="adj1" fmla="val 12817"/>
              <a:gd name="adj2" fmla="val 1317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ニッセイ美の山の森　駐車場案内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pic>
        <p:nvPicPr>
          <p:cNvPr id="4" name="図 3" descr="グラフィカル ユーザー インターフェイス, マップ&#10;&#10;AI 生成コンテンツは誤りを含む可能性があります。">
            <a:extLst>
              <a:ext uri="{FF2B5EF4-FFF2-40B4-BE49-F238E27FC236}">
                <a16:creationId xmlns:a16="http://schemas.microsoft.com/office/drawing/2014/main" id="{34F0F924-64E2-83CD-D87D-35C2B285496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37652" y="511277"/>
            <a:ext cx="5692878" cy="436552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楕円 4">
            <a:extLst>
              <a:ext uri="{FF2B5EF4-FFF2-40B4-BE49-F238E27FC236}">
                <a16:creationId xmlns:a16="http://schemas.microsoft.com/office/drawing/2014/main" id="{D5DF8F07-69C9-9E4A-F4D4-B6AD6A839B14}"/>
              </a:ext>
            </a:extLst>
          </p:cNvPr>
          <p:cNvSpPr/>
          <p:nvPr/>
        </p:nvSpPr>
        <p:spPr>
          <a:xfrm>
            <a:off x="2993922" y="2875938"/>
            <a:ext cx="766916" cy="37362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>
                <a:solidFill>
                  <a:schemeClr val="tx1"/>
                </a:solidFill>
              </a:rPr>
              <a:t>集合場所</a:t>
            </a: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FBAF5D12-80CD-2B2F-D7F2-2545B491CEF0}"/>
              </a:ext>
            </a:extLst>
          </p:cNvPr>
          <p:cNvSpPr/>
          <p:nvPr/>
        </p:nvSpPr>
        <p:spPr>
          <a:xfrm>
            <a:off x="3057832" y="1278195"/>
            <a:ext cx="1956620" cy="1017638"/>
          </a:xfrm>
          <a:prstGeom prst="ellipse">
            <a:avLst/>
          </a:prstGeom>
          <a:solidFill>
            <a:srgbClr val="4472C4">
              <a:alpha val="5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ニッセイ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美の山の森</a:t>
            </a:r>
          </a:p>
        </p:txBody>
      </p:sp>
      <p:sp>
        <p:nvSpPr>
          <p:cNvPr id="16" name="吹き出し: 四角形 15">
            <a:extLst>
              <a:ext uri="{FF2B5EF4-FFF2-40B4-BE49-F238E27FC236}">
                <a16:creationId xmlns:a16="http://schemas.microsoft.com/office/drawing/2014/main" id="{E55E13FA-AB44-78CD-400E-49BF7C059F6F}"/>
              </a:ext>
            </a:extLst>
          </p:cNvPr>
          <p:cNvSpPr/>
          <p:nvPr/>
        </p:nvSpPr>
        <p:spPr>
          <a:xfrm>
            <a:off x="4036142" y="3175819"/>
            <a:ext cx="1135626" cy="373626"/>
          </a:xfrm>
          <a:prstGeom prst="wedgeRectCallout">
            <a:avLst>
              <a:gd name="adj1" fmla="val -81439"/>
              <a:gd name="adj2" fmla="val -658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第１駐車場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（使用</a:t>
            </a:r>
            <a:r>
              <a:rPr kumimoji="1" lang="ja-JP" altLang="en-US" sz="1100" b="1" dirty="0">
                <a:solidFill>
                  <a:srgbClr val="FF0000"/>
                </a:solidFill>
              </a:rPr>
              <a:t>不可</a:t>
            </a:r>
            <a:r>
              <a:rPr kumimoji="1" lang="ja-JP" altLang="en-US" sz="1000" dirty="0">
                <a:solidFill>
                  <a:schemeClr val="tx1"/>
                </a:solidFill>
              </a:rPr>
              <a:t>）</a:t>
            </a:r>
          </a:p>
        </p:txBody>
      </p:sp>
      <p:sp>
        <p:nvSpPr>
          <p:cNvPr id="19" name="吹き出し: 四角形 18">
            <a:extLst>
              <a:ext uri="{FF2B5EF4-FFF2-40B4-BE49-F238E27FC236}">
                <a16:creationId xmlns:a16="http://schemas.microsoft.com/office/drawing/2014/main" id="{4C18F1A0-4EFD-4122-7188-3A271D58A9E6}"/>
              </a:ext>
            </a:extLst>
          </p:cNvPr>
          <p:cNvSpPr/>
          <p:nvPr/>
        </p:nvSpPr>
        <p:spPr>
          <a:xfrm>
            <a:off x="4139380" y="4144296"/>
            <a:ext cx="1135626" cy="373626"/>
          </a:xfrm>
          <a:prstGeom prst="wedgeRectCallout">
            <a:avLst>
              <a:gd name="adj1" fmla="val -81439"/>
              <a:gd name="adj2" fmla="val -658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第２駐車場</a:t>
            </a:r>
            <a:endParaRPr kumimoji="1" lang="en-US" altLang="ja-JP" sz="1000" dirty="0">
              <a:solidFill>
                <a:schemeClr val="tx1"/>
              </a:solidFill>
            </a:endParaRPr>
          </a:p>
        </p:txBody>
      </p:sp>
      <p:sp>
        <p:nvSpPr>
          <p:cNvPr id="20" name="吹き出し: 四角形 19">
            <a:extLst>
              <a:ext uri="{FF2B5EF4-FFF2-40B4-BE49-F238E27FC236}">
                <a16:creationId xmlns:a16="http://schemas.microsoft.com/office/drawing/2014/main" id="{FB0C2DA6-899E-4F12-AFB2-F0F2EC83B37F}"/>
              </a:ext>
            </a:extLst>
          </p:cNvPr>
          <p:cNvSpPr/>
          <p:nvPr/>
        </p:nvSpPr>
        <p:spPr>
          <a:xfrm>
            <a:off x="1996634" y="3972232"/>
            <a:ext cx="1135626" cy="373626"/>
          </a:xfrm>
          <a:prstGeom prst="wedgeRectCallout">
            <a:avLst>
              <a:gd name="adj1" fmla="val 19860"/>
              <a:gd name="adj2" fmla="val 115132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第３駐車場</a:t>
            </a:r>
            <a:endParaRPr kumimoji="1" lang="en-US" altLang="ja-JP" sz="10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7A5FB6E-9919-2E22-38BA-0FD014399810}"/>
              </a:ext>
            </a:extLst>
          </p:cNvPr>
          <p:cNvSpPr/>
          <p:nvPr/>
        </p:nvSpPr>
        <p:spPr>
          <a:xfrm>
            <a:off x="6027174" y="511277"/>
            <a:ext cx="2723536" cy="28120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第２駐車場をご使用いただき、階段を使って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集合場所に移動ください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en-US" altLang="ja-JP" dirty="0">
                <a:solidFill>
                  <a:schemeClr val="tx1"/>
                </a:solidFill>
              </a:rPr>
              <a:t>※</a:t>
            </a:r>
            <a:r>
              <a:rPr kumimoji="1" lang="ja-JP" altLang="en-US" dirty="0">
                <a:solidFill>
                  <a:schemeClr val="tx1"/>
                </a:solidFill>
              </a:rPr>
              <a:t>左図・赤点線が階段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ルート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23" name="フリーフォーム: 図形 22">
            <a:extLst>
              <a:ext uri="{FF2B5EF4-FFF2-40B4-BE49-F238E27FC236}">
                <a16:creationId xmlns:a16="http://schemas.microsoft.com/office/drawing/2014/main" id="{13218801-E6D5-92A2-2968-57BA5F2F724F}"/>
              </a:ext>
            </a:extLst>
          </p:cNvPr>
          <p:cNvSpPr/>
          <p:nvPr/>
        </p:nvSpPr>
        <p:spPr>
          <a:xfrm>
            <a:off x="2564447" y="3254477"/>
            <a:ext cx="913628" cy="934065"/>
          </a:xfrm>
          <a:custGeom>
            <a:avLst/>
            <a:gdLst>
              <a:gd name="csX0" fmla="*/ 876843 w 913628"/>
              <a:gd name="csY0" fmla="*/ 934065 h 934065"/>
              <a:gd name="csX1" fmla="*/ 896508 w 913628"/>
              <a:gd name="csY1" fmla="*/ 825910 h 934065"/>
              <a:gd name="csX2" fmla="*/ 660534 w 913628"/>
              <a:gd name="csY2" fmla="*/ 619433 h 934065"/>
              <a:gd name="csX3" fmla="*/ 463888 w 913628"/>
              <a:gd name="csY3" fmla="*/ 501446 h 934065"/>
              <a:gd name="csX4" fmla="*/ 21437 w 913628"/>
              <a:gd name="csY4" fmla="*/ 245807 h 934065"/>
              <a:gd name="csX5" fmla="*/ 109927 w 913628"/>
              <a:gd name="csY5" fmla="*/ 0 h 9340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913628" h="934065">
                <a:moveTo>
                  <a:pt x="876843" y="934065"/>
                </a:moveTo>
                <a:cubicBezTo>
                  <a:pt x="904701" y="906207"/>
                  <a:pt x="932559" y="878349"/>
                  <a:pt x="896508" y="825910"/>
                </a:cubicBezTo>
                <a:cubicBezTo>
                  <a:pt x="860457" y="773471"/>
                  <a:pt x="732637" y="673510"/>
                  <a:pt x="660534" y="619433"/>
                </a:cubicBezTo>
                <a:cubicBezTo>
                  <a:pt x="588431" y="565356"/>
                  <a:pt x="463888" y="501446"/>
                  <a:pt x="463888" y="501446"/>
                </a:cubicBezTo>
                <a:cubicBezTo>
                  <a:pt x="357372" y="439175"/>
                  <a:pt x="80430" y="329381"/>
                  <a:pt x="21437" y="245807"/>
                </a:cubicBezTo>
                <a:cubicBezTo>
                  <a:pt x="-37556" y="162233"/>
                  <a:pt x="36185" y="81116"/>
                  <a:pt x="109927" y="0"/>
                </a:cubicBezTo>
              </a:path>
            </a:pathLst>
          </a:custGeom>
          <a:noFill/>
          <a:ln w="57150">
            <a:solidFill>
              <a:srgbClr val="FF0000"/>
            </a:solidFill>
            <a:prstDash val="sysDot"/>
            <a:headEnd type="oval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吹き出し: 四角形 25">
            <a:extLst>
              <a:ext uri="{FF2B5EF4-FFF2-40B4-BE49-F238E27FC236}">
                <a16:creationId xmlns:a16="http://schemas.microsoft.com/office/drawing/2014/main" id="{42B5C978-4462-8BB4-F4BC-BD3A61337ACD}"/>
              </a:ext>
            </a:extLst>
          </p:cNvPr>
          <p:cNvSpPr/>
          <p:nvPr/>
        </p:nvSpPr>
        <p:spPr>
          <a:xfrm>
            <a:off x="0" y="4945626"/>
            <a:ext cx="5093110" cy="1912374"/>
          </a:xfrm>
          <a:prstGeom prst="wedgeRectCallout">
            <a:avLst>
              <a:gd name="adj1" fmla="val -6547"/>
              <a:gd name="adj2" fmla="val -6089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5" name="図 24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0A994BFF-AB33-DC50-B599-D82CF80FD01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48265" y="5112773"/>
            <a:ext cx="4355690" cy="1588139"/>
          </a:xfrm>
          <a:prstGeom prst="rect">
            <a:avLst/>
          </a:prstGeom>
        </p:spPr>
      </p:pic>
      <p:sp>
        <p:nvSpPr>
          <p:cNvPr id="27" name="矢印: 下 26">
            <a:extLst>
              <a:ext uri="{FF2B5EF4-FFF2-40B4-BE49-F238E27FC236}">
                <a16:creationId xmlns:a16="http://schemas.microsoft.com/office/drawing/2014/main" id="{86281E90-369A-384D-1C74-ED6E3AE57E2B}"/>
              </a:ext>
            </a:extLst>
          </p:cNvPr>
          <p:cNvSpPr/>
          <p:nvPr/>
        </p:nvSpPr>
        <p:spPr>
          <a:xfrm rot="15398615">
            <a:off x="3423276" y="5650676"/>
            <a:ext cx="206477" cy="9144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矢印: 下 28">
            <a:extLst>
              <a:ext uri="{FF2B5EF4-FFF2-40B4-BE49-F238E27FC236}">
                <a16:creationId xmlns:a16="http://schemas.microsoft.com/office/drawing/2014/main" id="{FC8C7027-6B2E-871D-7341-950014309A52}"/>
              </a:ext>
            </a:extLst>
          </p:cNvPr>
          <p:cNvSpPr/>
          <p:nvPr/>
        </p:nvSpPr>
        <p:spPr>
          <a:xfrm rot="8613459">
            <a:off x="1566956" y="5738515"/>
            <a:ext cx="234930" cy="64223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乗算記号 27">
            <a:extLst>
              <a:ext uri="{FF2B5EF4-FFF2-40B4-BE49-F238E27FC236}">
                <a16:creationId xmlns:a16="http://schemas.microsoft.com/office/drawing/2014/main" id="{3597A432-0467-F7BF-88F2-C43ADCDB6FC4}"/>
              </a:ext>
            </a:extLst>
          </p:cNvPr>
          <p:cNvSpPr/>
          <p:nvPr/>
        </p:nvSpPr>
        <p:spPr>
          <a:xfrm>
            <a:off x="1473027" y="5901813"/>
            <a:ext cx="422787" cy="412126"/>
          </a:xfrm>
          <a:prstGeom prst="mathMultiply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: 塗りつぶしなし 29">
            <a:extLst>
              <a:ext uri="{FF2B5EF4-FFF2-40B4-BE49-F238E27FC236}">
                <a16:creationId xmlns:a16="http://schemas.microsoft.com/office/drawing/2014/main" id="{27145F46-7B5E-F202-F949-FCD7DC80B365}"/>
              </a:ext>
            </a:extLst>
          </p:cNvPr>
          <p:cNvSpPr/>
          <p:nvPr/>
        </p:nvSpPr>
        <p:spPr>
          <a:xfrm>
            <a:off x="4036142" y="5731532"/>
            <a:ext cx="408039" cy="412126"/>
          </a:xfrm>
          <a:prstGeom prst="donu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46</TotalTime>
  <Words>50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azetsu azetsu</dc:creator>
  <cp:lastModifiedBy>azetsu azetsu</cp:lastModifiedBy>
  <cp:revision>7</cp:revision>
  <dcterms:created xsi:type="dcterms:W3CDTF">2025-12-26T00:26:53Z</dcterms:created>
  <dcterms:modified xsi:type="dcterms:W3CDTF">2025-12-26T04:16:44Z</dcterms:modified>
</cp:coreProperties>
</file>