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4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715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63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261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295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248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42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022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595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2261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023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6FF41-45CD-4C3C-8470-2F11ADA8F76F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606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6FF41-45CD-4C3C-8470-2F11ADA8F76F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24E02-CAA1-49A9-88C1-9141E9DFF7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302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四角形吹き出し 48">
            <a:extLst>
              <a:ext uri="{FF2B5EF4-FFF2-40B4-BE49-F238E27FC236}">
                <a16:creationId xmlns:a16="http://schemas.microsoft.com/office/drawing/2014/main" id="{6809E5B1-A7EF-4E34-9802-3037707A3A06}"/>
              </a:ext>
            </a:extLst>
          </p:cNvPr>
          <p:cNvSpPr/>
          <p:nvPr/>
        </p:nvSpPr>
        <p:spPr>
          <a:xfrm>
            <a:off x="2788896" y="139631"/>
            <a:ext cx="3559175" cy="242887"/>
          </a:xfrm>
          <a:prstGeom prst="wedgeRectCallout">
            <a:avLst>
              <a:gd name="adj1" fmla="val 12817"/>
              <a:gd name="adj2" fmla="val 1317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ニッセイ美杉の森　広域地図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pic>
        <p:nvPicPr>
          <p:cNvPr id="3" name="図 2" descr="マップ&#10;&#10;AI 生成コンテンツは誤りを含む可能性があります。">
            <a:extLst>
              <a:ext uri="{FF2B5EF4-FFF2-40B4-BE49-F238E27FC236}">
                <a16:creationId xmlns:a16="http://schemas.microsoft.com/office/drawing/2014/main" id="{82F35DC9-D026-EC36-1F45-6616947B0DE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65471" y="1602658"/>
            <a:ext cx="8625347" cy="4758814"/>
          </a:xfrm>
          <a:prstGeom prst="rect">
            <a:avLst/>
          </a:prstGeom>
        </p:spPr>
      </p:pic>
      <p:sp>
        <p:nvSpPr>
          <p:cNvPr id="16" name="四角形吹き出し 39">
            <a:extLst>
              <a:ext uri="{FF2B5EF4-FFF2-40B4-BE49-F238E27FC236}">
                <a16:creationId xmlns:a16="http://schemas.microsoft.com/office/drawing/2014/main" id="{2C2813FD-EAF8-B608-81B3-1C7BBFF8107C}"/>
              </a:ext>
            </a:extLst>
          </p:cNvPr>
          <p:cNvSpPr/>
          <p:nvPr/>
        </p:nvSpPr>
        <p:spPr>
          <a:xfrm>
            <a:off x="2501610" y="5918432"/>
            <a:ext cx="1320800" cy="522287"/>
          </a:xfrm>
          <a:prstGeom prst="wedgeRectCallout">
            <a:avLst>
              <a:gd name="adj1" fmla="val -53007"/>
              <a:gd name="adj2" fmla="val -105059"/>
            </a:avLst>
          </a:prstGeom>
          <a:solidFill>
            <a:srgbClr val="FF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bg1"/>
                </a:solidFill>
              </a:rPr>
              <a:t>ニッセイ</a:t>
            </a:r>
            <a:endParaRPr lang="en-US" altLang="ja-JP" sz="1400" b="1" dirty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bg1"/>
                </a:solidFill>
              </a:rPr>
              <a:t>美杉の森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2DD8A9F-9235-017B-0D83-6C8D1AC20081}"/>
              </a:ext>
            </a:extLst>
          </p:cNvPr>
          <p:cNvSpPr/>
          <p:nvPr/>
        </p:nvSpPr>
        <p:spPr>
          <a:xfrm>
            <a:off x="265471" y="707923"/>
            <a:ext cx="8625347" cy="737419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　○津市中心部より車：１時間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　津市美杉総合支所より車：６分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　○ＪＲ名松線　比津駅近隣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373CE7-2315-91F8-3BA5-C440F69AD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四角形吹き出し 48">
            <a:extLst>
              <a:ext uri="{FF2B5EF4-FFF2-40B4-BE49-F238E27FC236}">
                <a16:creationId xmlns:a16="http://schemas.microsoft.com/office/drawing/2014/main" id="{B6226D04-B82F-D733-A332-6FF5013B34DB}"/>
              </a:ext>
            </a:extLst>
          </p:cNvPr>
          <p:cNvSpPr/>
          <p:nvPr/>
        </p:nvSpPr>
        <p:spPr>
          <a:xfrm>
            <a:off x="2788896" y="139631"/>
            <a:ext cx="4034691" cy="259396"/>
          </a:xfrm>
          <a:prstGeom prst="wedgeRectCallout">
            <a:avLst>
              <a:gd name="adj1" fmla="val 12817"/>
              <a:gd name="adj2" fmla="val 1317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</a:rPr>
              <a:t>美杉総合支所　→　ニッセイ美杉の森ルート</a:t>
            </a:r>
            <a:endParaRPr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4DE959C-4739-8582-F2F7-86A03AC41052}"/>
              </a:ext>
            </a:extLst>
          </p:cNvPr>
          <p:cNvSpPr/>
          <p:nvPr/>
        </p:nvSpPr>
        <p:spPr>
          <a:xfrm>
            <a:off x="206477" y="5751871"/>
            <a:ext cx="8780207" cy="9733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　美杉総合支所：　〒</a:t>
            </a:r>
            <a:r>
              <a:rPr kumimoji="1" lang="en-US" altLang="ja-JP" dirty="0">
                <a:solidFill>
                  <a:schemeClr val="tx1"/>
                </a:solidFill>
              </a:rPr>
              <a:t>515-3421 </a:t>
            </a:r>
            <a:r>
              <a:rPr kumimoji="1" lang="ja-JP" altLang="en-US" dirty="0">
                <a:solidFill>
                  <a:schemeClr val="tx1"/>
                </a:solidFill>
              </a:rPr>
              <a:t>三重県津市美杉町八知５５８０−２　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pic>
        <p:nvPicPr>
          <p:cNvPr id="4" name="図 3" descr="マップ&#10;&#10;AI 生成コンテンツは誤りを含む可能性があります。">
            <a:extLst>
              <a:ext uri="{FF2B5EF4-FFF2-40B4-BE49-F238E27FC236}">
                <a16:creationId xmlns:a16="http://schemas.microsoft.com/office/drawing/2014/main" id="{E75F417D-FABF-0211-6FC3-B76C295BBBC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06477" y="560439"/>
            <a:ext cx="4144220" cy="5036632"/>
          </a:xfrm>
          <a:prstGeom prst="rect">
            <a:avLst/>
          </a:prstGeom>
        </p:spPr>
      </p:pic>
      <p:sp>
        <p:nvSpPr>
          <p:cNvPr id="16" name="四角形吹き出し 39">
            <a:extLst>
              <a:ext uri="{FF2B5EF4-FFF2-40B4-BE49-F238E27FC236}">
                <a16:creationId xmlns:a16="http://schemas.microsoft.com/office/drawing/2014/main" id="{7AF7B105-1208-2A22-9C4F-1C7313D7CF46}"/>
              </a:ext>
            </a:extLst>
          </p:cNvPr>
          <p:cNvSpPr/>
          <p:nvPr/>
        </p:nvSpPr>
        <p:spPr>
          <a:xfrm>
            <a:off x="2953893" y="3878824"/>
            <a:ext cx="1320800" cy="522287"/>
          </a:xfrm>
          <a:prstGeom prst="wedgeRectCallout">
            <a:avLst>
              <a:gd name="adj1" fmla="val -41096"/>
              <a:gd name="adj2" fmla="val 109550"/>
            </a:avLst>
          </a:prstGeom>
          <a:solidFill>
            <a:srgbClr val="FF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bg1"/>
                </a:solidFill>
              </a:rPr>
              <a:t>ニッセイ</a:t>
            </a:r>
            <a:endParaRPr lang="en-US" altLang="ja-JP" sz="1400" b="1" dirty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ja-JP" altLang="en-US" sz="1400" b="1" dirty="0">
                <a:solidFill>
                  <a:schemeClr val="bg1"/>
                </a:solidFill>
              </a:rPr>
              <a:t>美杉の森</a:t>
            </a:r>
            <a:endParaRPr lang="en-US" altLang="ja-JP" sz="1400" b="1" dirty="0">
              <a:solidFill>
                <a:schemeClr val="bg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754C7B3-104D-D110-9507-6042D9B00645}"/>
              </a:ext>
            </a:extLst>
          </p:cNvPr>
          <p:cNvSpPr/>
          <p:nvPr/>
        </p:nvSpPr>
        <p:spPr>
          <a:xfrm>
            <a:off x="4572000" y="560439"/>
            <a:ext cx="4034691" cy="4945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　美杉総合支所より県道１５号を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比津駅方面に進行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比津駅から１分程度で美杉の森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入口近辺に到着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802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73</TotalTime>
  <Words>87</Words>
  <Application>Microsoft Office PowerPoint</Application>
  <PresentationFormat>画面に合わせる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azetsu azetsu</dc:creator>
  <cp:lastModifiedBy>azetsu azetsu</cp:lastModifiedBy>
  <cp:revision>9</cp:revision>
  <dcterms:created xsi:type="dcterms:W3CDTF">2025-12-26T00:26:53Z</dcterms:created>
  <dcterms:modified xsi:type="dcterms:W3CDTF">2026-02-02T07:18:35Z</dcterms:modified>
</cp:coreProperties>
</file>