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66" r:id="rId2"/>
    <p:sldId id="267" r:id="rId3"/>
  </p:sldIdLst>
  <p:sldSz cx="9144000" cy="6858000" type="screen4x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E6E6E6"/>
    <a:srgbClr val="339933"/>
    <a:srgbClr val="FFCC99"/>
    <a:srgbClr val="0033CC"/>
    <a:srgbClr val="00FF00"/>
    <a:srgbClr val="FFFFE5"/>
    <a:srgbClr val="E6FF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67" autoAdjust="0"/>
    <p:restoredTop sz="94660"/>
  </p:normalViewPr>
  <p:slideViewPr>
    <p:cSldViewPr snapToGrid="0">
      <p:cViewPr varScale="1">
        <p:scale>
          <a:sx n="82" d="100"/>
          <a:sy n="82" d="100"/>
        </p:scale>
        <p:origin x="16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8" d="100"/>
          <a:sy n="58" d="100"/>
        </p:scale>
        <p:origin x="3326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ECEB5A2E-80ED-4860-BBE8-E3E2A9EBD58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E066428-2F8A-4C74-89C3-4B79DD148C5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A10690-F18A-4342-BA5F-AB49AD728206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5DA07C8-76A6-4AAB-B62B-46A15F1DF3C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EED2FE5-1952-4676-854E-DFA1EE2F32A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4AE00D-0550-408C-8708-E0EF96D21C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18022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AA263D-0CC1-4C6E-A1EA-A1683C112116}" type="datetimeFigureOut">
              <a:rPr kumimoji="1" lang="ja-JP" altLang="en-US" smtClean="0"/>
              <a:t>2026/1/30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7F04EC-0935-43E0-A340-B529C2D0F4A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598342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BC8B-7F5C-4AF3-BD91-745D5B9EA96B}" type="datetimeFigureOut">
              <a:rPr kumimoji="1" lang="ja-JP" altLang="en-US" smtClean="0"/>
              <a:t>2026/1/30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3A8E2-8C38-454C-B16E-592CC18406D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43838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BC8B-7F5C-4AF3-BD91-745D5B9EA96B}" type="datetimeFigureOut">
              <a:rPr kumimoji="1" lang="ja-JP" altLang="en-US" smtClean="0"/>
              <a:t>2026/1/30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3A8E2-8C38-454C-B16E-592CC18406D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61217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BC8B-7F5C-4AF3-BD91-745D5B9EA96B}" type="datetimeFigureOut">
              <a:rPr kumimoji="1" lang="ja-JP" altLang="en-US" smtClean="0"/>
              <a:t>2026/1/30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3A8E2-8C38-454C-B16E-592CC18406D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73027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BC8B-7F5C-4AF3-BD91-745D5B9EA96B}" type="datetimeFigureOut">
              <a:rPr kumimoji="1" lang="ja-JP" altLang="en-US" smtClean="0"/>
              <a:t>2026/1/30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3A8E2-8C38-454C-B16E-592CC18406D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75294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BC8B-7F5C-4AF3-BD91-745D5B9EA96B}" type="datetimeFigureOut">
              <a:rPr kumimoji="1" lang="ja-JP" altLang="en-US" smtClean="0"/>
              <a:t>2026/1/30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3A8E2-8C38-454C-B16E-592CC18406D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50959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BC8B-7F5C-4AF3-BD91-745D5B9EA96B}" type="datetimeFigureOut">
              <a:rPr kumimoji="1" lang="ja-JP" altLang="en-US" smtClean="0"/>
              <a:t>2026/1/30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3A8E2-8C38-454C-B16E-592CC18406D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67435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BC8B-7F5C-4AF3-BD91-745D5B9EA96B}" type="datetimeFigureOut">
              <a:rPr kumimoji="1" lang="ja-JP" altLang="en-US" smtClean="0"/>
              <a:t>2026/1/30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3A8E2-8C38-454C-B16E-592CC18406D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6702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BC8B-7F5C-4AF3-BD91-745D5B9EA96B}" type="datetimeFigureOut">
              <a:rPr kumimoji="1" lang="ja-JP" altLang="en-US" smtClean="0"/>
              <a:t>2026/1/30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3A8E2-8C38-454C-B16E-592CC18406D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56487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BC8B-7F5C-4AF3-BD91-745D5B9EA96B}" type="datetimeFigureOut">
              <a:rPr kumimoji="1" lang="ja-JP" altLang="en-US" smtClean="0"/>
              <a:t>2026/1/30</a:t>
            </a:fld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3A8E2-8C38-454C-B16E-592CC18406D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09904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BC8B-7F5C-4AF3-BD91-745D5B9EA96B}" type="datetimeFigureOut">
              <a:rPr kumimoji="1" lang="ja-JP" altLang="en-US" smtClean="0"/>
              <a:t>2026/1/30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3A8E2-8C38-454C-B16E-592CC18406D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53478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dirty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BC8B-7F5C-4AF3-BD91-745D5B9EA96B}" type="datetimeFigureOut">
              <a:rPr kumimoji="1" lang="ja-JP" altLang="en-US" smtClean="0"/>
              <a:t>2026/1/30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3A8E2-8C38-454C-B16E-592CC18406D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64563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B9BC8B-7F5C-4AF3-BD91-745D5B9EA96B}" type="datetimeFigureOut">
              <a:rPr kumimoji="1" lang="ja-JP" altLang="en-US" smtClean="0"/>
              <a:t>2026/1/30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13A8E2-8C38-454C-B16E-592CC18406D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32792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正方形/長方形 20"/>
          <p:cNvSpPr/>
          <p:nvPr/>
        </p:nvSpPr>
        <p:spPr>
          <a:xfrm>
            <a:off x="139959" y="55563"/>
            <a:ext cx="8883391" cy="4159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dirty="0">
                <a:solidFill>
                  <a:prstClr val="black"/>
                </a:solidFill>
                <a:latin typeface="Calibri" panose="020F0502020204030204"/>
                <a:ea typeface="ＭＳ Ｐゴシック" panose="020B0600070205080204" pitchFamily="50" charset="-128"/>
              </a:rPr>
              <a:t>ニッセイ軽井沢の森　ルート図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cxnSp>
        <p:nvCxnSpPr>
          <p:cNvPr id="22" name="直線コネクタ 21"/>
          <p:cNvCxnSpPr/>
          <p:nvPr/>
        </p:nvCxnSpPr>
        <p:spPr>
          <a:xfrm>
            <a:off x="20096" y="549275"/>
            <a:ext cx="9144000" cy="0"/>
          </a:xfrm>
          <a:prstGeom prst="line">
            <a:avLst/>
          </a:prstGeom>
          <a:ln w="41275" cmpd="thinThick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正方形/長方形 48"/>
          <p:cNvSpPr/>
          <p:nvPr/>
        </p:nvSpPr>
        <p:spPr>
          <a:xfrm>
            <a:off x="250197" y="822852"/>
            <a:ext cx="8643606" cy="101527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　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JR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軽井沢駅より車で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約４０分</a:t>
            </a:r>
            <a:endParaRPr kumimoji="1" lang="en-US" altLang="ja-JP" sz="16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44" name="正方形/長方形 43"/>
          <p:cNvSpPr/>
          <p:nvPr/>
        </p:nvSpPr>
        <p:spPr bwMode="auto">
          <a:xfrm>
            <a:off x="5665190" y="1089135"/>
            <a:ext cx="3027646" cy="4767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【</a:t>
            </a: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森の場所</a:t>
            </a:r>
            <a:r>
              <a:rPr kumimoji="1" lang="en-US" altLang="ja-JP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】google map</a:t>
            </a:r>
          </a:p>
          <a:p>
            <a:pPr lvl="0" algn="ctr">
              <a:defRPr/>
            </a:pPr>
            <a:r>
              <a:rPr lang="en-US" altLang="ja-JP" sz="1400" b="1" dirty="0">
                <a:solidFill>
                  <a:srgbClr val="FF0000"/>
                </a:solidFill>
              </a:rPr>
              <a:t>36.410421, 138.619963</a:t>
            </a:r>
            <a:endParaRPr kumimoji="1" lang="ja-JP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</a:endParaRP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728CD62A-1700-80A5-451E-A4B26D86A948}"/>
              </a:ext>
            </a:extLst>
          </p:cNvPr>
          <p:cNvCxnSpPr>
            <a:cxnSpLocks/>
          </p:cNvCxnSpPr>
          <p:nvPr/>
        </p:nvCxnSpPr>
        <p:spPr>
          <a:xfrm flipV="1">
            <a:off x="-3103929" y="-3081011"/>
            <a:ext cx="1328970" cy="1713323"/>
          </a:xfrm>
          <a:prstGeom prst="line">
            <a:avLst/>
          </a:prstGeom>
          <a:ln w="38100">
            <a:solidFill>
              <a:srgbClr val="00B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5D37795E-7AAA-F0CB-618E-3A8849ECD844}"/>
              </a:ext>
            </a:extLst>
          </p:cNvPr>
          <p:cNvGrpSpPr/>
          <p:nvPr/>
        </p:nvGrpSpPr>
        <p:grpSpPr>
          <a:xfrm>
            <a:off x="380775" y="1944481"/>
            <a:ext cx="5478849" cy="4857955"/>
            <a:chOff x="5232693" y="3082817"/>
            <a:chExt cx="3903719" cy="3550920"/>
          </a:xfrm>
        </p:grpSpPr>
        <p:pic>
          <p:nvPicPr>
            <p:cNvPr id="4" name="図 3">
              <a:extLst>
                <a:ext uri="{FF2B5EF4-FFF2-40B4-BE49-F238E27FC236}">
                  <a16:creationId xmlns:a16="http://schemas.microsoft.com/office/drawing/2014/main" id="{1DB76528-73A1-4EB1-98E5-5B934DEEDBA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14044"/>
            <a:stretch/>
          </p:blipFill>
          <p:spPr>
            <a:xfrm>
              <a:off x="5232693" y="3082817"/>
              <a:ext cx="3903719" cy="3550920"/>
            </a:xfrm>
            <a:prstGeom prst="rect">
              <a:avLst/>
            </a:prstGeom>
          </p:spPr>
        </p:pic>
        <p:sp>
          <p:nvSpPr>
            <p:cNvPr id="11" name="楕円 10">
              <a:extLst>
                <a:ext uri="{FF2B5EF4-FFF2-40B4-BE49-F238E27FC236}">
                  <a16:creationId xmlns:a16="http://schemas.microsoft.com/office/drawing/2014/main" id="{60FA69E5-BDF0-07D2-7C59-C0B0F007D192}"/>
                </a:ext>
              </a:extLst>
            </p:cNvPr>
            <p:cNvSpPr/>
            <p:nvPr/>
          </p:nvSpPr>
          <p:spPr>
            <a:xfrm>
              <a:off x="5392196" y="3977760"/>
              <a:ext cx="320040" cy="304800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dirty="0">
                  <a:solidFill>
                    <a:schemeClr val="tx1"/>
                  </a:solidFill>
                </a:rPr>
                <a:t>１</a:t>
              </a:r>
            </a:p>
          </p:txBody>
        </p:sp>
        <p:sp>
          <p:nvSpPr>
            <p:cNvPr id="13" name="楕円 12">
              <a:extLst>
                <a:ext uri="{FF2B5EF4-FFF2-40B4-BE49-F238E27FC236}">
                  <a16:creationId xmlns:a16="http://schemas.microsoft.com/office/drawing/2014/main" id="{5E67F6FC-CA14-9F19-D660-9D178A1782A5}"/>
                </a:ext>
              </a:extLst>
            </p:cNvPr>
            <p:cNvSpPr/>
            <p:nvPr/>
          </p:nvSpPr>
          <p:spPr>
            <a:xfrm>
              <a:off x="5433655" y="3495365"/>
              <a:ext cx="320040" cy="304800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dirty="0">
                  <a:solidFill>
                    <a:schemeClr val="tx1"/>
                  </a:solidFill>
                </a:rPr>
                <a:t>２</a:t>
              </a:r>
            </a:p>
          </p:txBody>
        </p:sp>
        <p:sp>
          <p:nvSpPr>
            <p:cNvPr id="31" name="楕円 30">
              <a:extLst>
                <a:ext uri="{FF2B5EF4-FFF2-40B4-BE49-F238E27FC236}">
                  <a16:creationId xmlns:a16="http://schemas.microsoft.com/office/drawing/2014/main" id="{5BF818E0-8CFF-D39A-DCB2-88891EB20254}"/>
                </a:ext>
              </a:extLst>
            </p:cNvPr>
            <p:cNvSpPr/>
            <p:nvPr/>
          </p:nvSpPr>
          <p:spPr>
            <a:xfrm>
              <a:off x="6766024" y="3472145"/>
              <a:ext cx="320040" cy="304800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</a:rPr>
                <a:t>３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29231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直線コネクタ 21"/>
          <p:cNvCxnSpPr/>
          <p:nvPr/>
        </p:nvCxnSpPr>
        <p:spPr>
          <a:xfrm>
            <a:off x="0" y="549275"/>
            <a:ext cx="9144000" cy="0"/>
          </a:xfrm>
          <a:prstGeom prst="line">
            <a:avLst/>
          </a:prstGeom>
          <a:ln w="41275" cmpd="thinThick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図 25">
            <a:extLst>
              <a:ext uri="{FF2B5EF4-FFF2-40B4-BE49-F238E27FC236}">
                <a16:creationId xmlns:a16="http://schemas.microsoft.com/office/drawing/2014/main" id="{AD9B887E-41F8-DE12-98D0-F02FD95E79A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770" t="14200" r="3956" b="7070"/>
          <a:stretch/>
        </p:blipFill>
        <p:spPr>
          <a:xfrm>
            <a:off x="4069582" y="2777615"/>
            <a:ext cx="4854796" cy="2256612"/>
          </a:xfrm>
          <a:prstGeom prst="rect">
            <a:avLst/>
          </a:prstGeom>
        </p:spPr>
      </p:pic>
      <p:sp>
        <p:nvSpPr>
          <p:cNvPr id="27" name="矢印: 下 26">
            <a:extLst>
              <a:ext uri="{FF2B5EF4-FFF2-40B4-BE49-F238E27FC236}">
                <a16:creationId xmlns:a16="http://schemas.microsoft.com/office/drawing/2014/main" id="{BDED0400-1BBF-B086-6F6A-878E5CD46101}"/>
              </a:ext>
            </a:extLst>
          </p:cNvPr>
          <p:cNvSpPr/>
          <p:nvPr/>
        </p:nvSpPr>
        <p:spPr>
          <a:xfrm rot="12910379">
            <a:off x="8091803" y="3762414"/>
            <a:ext cx="403247" cy="842306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0" name="図 29">
            <a:extLst>
              <a:ext uri="{FF2B5EF4-FFF2-40B4-BE49-F238E27FC236}">
                <a16:creationId xmlns:a16="http://schemas.microsoft.com/office/drawing/2014/main" id="{A8ED9553-D3B5-7A20-6D07-38953ADC254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088" t="20438" r="1869" b="5507"/>
          <a:stretch/>
        </p:blipFill>
        <p:spPr>
          <a:xfrm>
            <a:off x="4069582" y="549275"/>
            <a:ext cx="4854797" cy="2105619"/>
          </a:xfrm>
          <a:prstGeom prst="rect">
            <a:avLst/>
          </a:prstGeom>
        </p:spPr>
      </p:pic>
      <p:sp>
        <p:nvSpPr>
          <p:cNvPr id="2" name="矢印: 下 1">
            <a:extLst>
              <a:ext uri="{FF2B5EF4-FFF2-40B4-BE49-F238E27FC236}">
                <a16:creationId xmlns:a16="http://schemas.microsoft.com/office/drawing/2014/main" id="{C38BFDDE-E7D0-E324-51BD-1DE8BB02E043}"/>
              </a:ext>
            </a:extLst>
          </p:cNvPr>
          <p:cNvSpPr/>
          <p:nvPr/>
        </p:nvSpPr>
        <p:spPr>
          <a:xfrm rot="11167232">
            <a:off x="5933589" y="1484411"/>
            <a:ext cx="403247" cy="81648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016759A7-D2F5-DC86-AD6C-69AB44511AC7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4395" t="19669" r="11209" b="25713"/>
          <a:stretch/>
        </p:blipFill>
        <p:spPr>
          <a:xfrm>
            <a:off x="4059534" y="5094516"/>
            <a:ext cx="4858137" cy="1768510"/>
          </a:xfrm>
          <a:prstGeom prst="rect">
            <a:avLst/>
          </a:prstGeom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AA479382-30C8-DEBC-667A-240D9AD24ABE}"/>
              </a:ext>
            </a:extLst>
          </p:cNvPr>
          <p:cNvSpPr/>
          <p:nvPr/>
        </p:nvSpPr>
        <p:spPr>
          <a:xfrm>
            <a:off x="250197" y="602901"/>
            <a:ext cx="3722363" cy="210561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　①</a:t>
            </a:r>
            <a:r>
              <a:rPr lang="ja-JP" altLang="en-US" sz="1600" b="1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峰の茶屋のある交差点で</a:t>
            </a:r>
            <a:endParaRPr lang="en-US" altLang="ja-JP" sz="1600" b="1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　　北軽井沢方面へ</a:t>
            </a:r>
            <a:endParaRPr kumimoji="1" lang="en-US" altLang="ja-JP" sz="1600" b="1" i="0" u="none" strike="noStrike" kern="1200" cap="none" spc="0" normalizeH="0" baseline="0" noProof="0" dirty="0">
              <a:ln>
                <a:noFill/>
              </a:ln>
              <a:solidFill>
                <a:srgbClr val="0033CC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C818D4C-C271-CB6E-ED73-4D7BD59ED98F}"/>
              </a:ext>
            </a:extLst>
          </p:cNvPr>
          <p:cNvSpPr/>
          <p:nvPr/>
        </p:nvSpPr>
        <p:spPr>
          <a:xfrm>
            <a:off x="250196" y="2853112"/>
            <a:ext cx="3722363" cy="218111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　②</a:t>
            </a:r>
            <a:r>
              <a:rPr lang="ja-JP" altLang="en-US" sz="1600" b="1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太平洋クラブの案内のある交差点を</a:t>
            </a:r>
            <a:endParaRPr lang="en-US" altLang="ja-JP" sz="1600" b="1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600" b="1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 右折</a:t>
            </a:r>
            <a:endParaRPr lang="en-US" altLang="ja-JP" sz="1600" b="1" dirty="0">
              <a:solidFill>
                <a:srgbClr val="0033CC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A7B2D205-62B0-F63D-FD09-E4AB93D0F4DA}"/>
              </a:ext>
            </a:extLst>
          </p:cNvPr>
          <p:cNvSpPr/>
          <p:nvPr/>
        </p:nvSpPr>
        <p:spPr>
          <a:xfrm>
            <a:off x="226329" y="5094517"/>
            <a:ext cx="3722363" cy="17079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　③プレジデントリゾート軽井沢の</a:t>
            </a:r>
            <a:endParaRPr kumimoji="1" lang="en-US" altLang="ja-JP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600" b="1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 看板手前を右折</a:t>
            </a:r>
            <a:endParaRPr lang="en-US" altLang="ja-JP" sz="1600" b="1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600" b="1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（右折後、国有林ゲートを経由して</a:t>
            </a:r>
            <a:endParaRPr lang="en-US" altLang="ja-JP" sz="1600" b="1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600" b="1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ニッセイ軽井沢の森まで車約５分）</a:t>
            </a:r>
            <a:endParaRPr lang="en-US" altLang="ja-JP" sz="1600" b="1" dirty="0">
              <a:solidFill>
                <a:srgbClr val="0033CC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4" name="矢印: 下 13">
            <a:extLst>
              <a:ext uri="{FF2B5EF4-FFF2-40B4-BE49-F238E27FC236}">
                <a16:creationId xmlns:a16="http://schemas.microsoft.com/office/drawing/2014/main" id="{EB99BD97-43FE-E497-4117-1C48E0E324BD}"/>
              </a:ext>
            </a:extLst>
          </p:cNvPr>
          <p:cNvSpPr/>
          <p:nvPr/>
        </p:nvSpPr>
        <p:spPr>
          <a:xfrm rot="15972882">
            <a:off x="6938602" y="5731142"/>
            <a:ext cx="403247" cy="73331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2BA697F-B046-3D73-713B-9B1FB0C8DA5C}"/>
              </a:ext>
            </a:extLst>
          </p:cNvPr>
          <p:cNvSpPr/>
          <p:nvPr/>
        </p:nvSpPr>
        <p:spPr>
          <a:xfrm>
            <a:off x="139959" y="55563"/>
            <a:ext cx="8883391" cy="4159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dirty="0">
                <a:solidFill>
                  <a:prstClr val="black"/>
                </a:solidFill>
                <a:latin typeface="Calibri" panose="020F0502020204030204"/>
                <a:ea typeface="ＭＳ Ｐゴシック" panose="020B0600070205080204" pitchFamily="50" charset="-128"/>
              </a:rPr>
              <a:t>ニッセイ軽井沢の森　ルート図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336291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228</TotalTime>
  <Words>85</Words>
  <Application>Microsoft Office PowerPoint</Application>
  <PresentationFormat>画面に合わせる (4:3)</PresentationFormat>
  <Paragraphs>16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ＭＳ Ｐゴシック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森影修平</dc:creator>
  <cp:lastModifiedBy>azetsu azetsu</cp:lastModifiedBy>
  <cp:revision>286</cp:revision>
  <cp:lastPrinted>2018-05-14T07:09:53Z</cp:lastPrinted>
  <dcterms:created xsi:type="dcterms:W3CDTF">2015-09-16T03:30:47Z</dcterms:created>
  <dcterms:modified xsi:type="dcterms:W3CDTF">2026-01-30T05:59:01Z</dcterms:modified>
</cp:coreProperties>
</file>