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0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B0462-E08D-46EF-A6F5-1B901F60FEE7}" type="datetimeFigureOut">
              <a:rPr kumimoji="1" lang="ja-JP" altLang="en-US" smtClean="0"/>
              <a:t>2026/1/6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9B080-B247-470C-9CC1-DD62CF1B91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5364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9B080-B247-470C-9CC1-DD62CF1B91F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036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FF41-45CD-4C3C-8470-2F11ADA8F76F}" type="datetimeFigureOut">
              <a:rPr kumimoji="1" lang="ja-JP" altLang="en-US" smtClean="0"/>
              <a:t>2026/1/6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4E02-CAA1-49A9-88C1-9141E9DFF7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715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FF41-45CD-4C3C-8470-2F11ADA8F76F}" type="datetimeFigureOut">
              <a:rPr kumimoji="1" lang="ja-JP" altLang="en-US" smtClean="0"/>
              <a:t>2026/1/6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4E02-CAA1-49A9-88C1-9141E9DFF7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763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FF41-45CD-4C3C-8470-2F11ADA8F76F}" type="datetimeFigureOut">
              <a:rPr kumimoji="1" lang="ja-JP" altLang="en-US" smtClean="0"/>
              <a:t>2026/1/6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4E02-CAA1-49A9-88C1-9141E9DFF7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261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FF41-45CD-4C3C-8470-2F11ADA8F76F}" type="datetimeFigureOut">
              <a:rPr kumimoji="1" lang="ja-JP" altLang="en-US" smtClean="0"/>
              <a:t>2026/1/6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4E02-CAA1-49A9-88C1-9141E9DFF7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2955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FF41-45CD-4C3C-8470-2F11ADA8F76F}" type="datetimeFigureOut">
              <a:rPr kumimoji="1" lang="ja-JP" altLang="en-US" smtClean="0"/>
              <a:t>2026/1/6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4E02-CAA1-49A9-88C1-9141E9DFF7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4248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FF41-45CD-4C3C-8470-2F11ADA8F76F}" type="datetimeFigureOut">
              <a:rPr kumimoji="1" lang="ja-JP" altLang="en-US" smtClean="0"/>
              <a:t>2026/1/6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4E02-CAA1-49A9-88C1-9141E9DFF7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842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FF41-45CD-4C3C-8470-2F11ADA8F76F}" type="datetimeFigureOut">
              <a:rPr kumimoji="1" lang="ja-JP" altLang="en-US" smtClean="0"/>
              <a:t>2026/1/6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4E02-CAA1-49A9-88C1-9141E9DFF7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102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FF41-45CD-4C3C-8470-2F11ADA8F76F}" type="datetimeFigureOut">
              <a:rPr kumimoji="1" lang="ja-JP" altLang="en-US" smtClean="0"/>
              <a:t>2026/1/6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4E02-CAA1-49A9-88C1-9141E9DFF7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359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FF41-45CD-4C3C-8470-2F11ADA8F76F}" type="datetimeFigureOut">
              <a:rPr kumimoji="1" lang="ja-JP" altLang="en-US" smtClean="0"/>
              <a:t>2026/1/6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4E02-CAA1-49A9-88C1-9141E9DFF7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2261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FF41-45CD-4C3C-8470-2F11ADA8F76F}" type="datetimeFigureOut">
              <a:rPr kumimoji="1" lang="ja-JP" altLang="en-US" smtClean="0"/>
              <a:t>2026/1/6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4E02-CAA1-49A9-88C1-9141E9DFF7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102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6FF41-45CD-4C3C-8470-2F11ADA8F76F}" type="datetimeFigureOut">
              <a:rPr kumimoji="1" lang="ja-JP" altLang="en-US" smtClean="0"/>
              <a:t>2026/1/6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24E02-CAA1-49A9-88C1-9141E9DFF7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606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6FF41-45CD-4C3C-8470-2F11ADA8F76F}" type="datetimeFigureOut">
              <a:rPr kumimoji="1" lang="ja-JP" altLang="en-US" smtClean="0"/>
              <a:t>2026/1/6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24E02-CAA1-49A9-88C1-9141E9DFF7C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930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四角形吹き出し 48">
            <a:extLst>
              <a:ext uri="{FF2B5EF4-FFF2-40B4-BE49-F238E27FC236}">
                <a16:creationId xmlns:a16="http://schemas.microsoft.com/office/drawing/2014/main" id="{6809E5B1-A7EF-4E34-9802-3037707A3A06}"/>
              </a:ext>
            </a:extLst>
          </p:cNvPr>
          <p:cNvSpPr/>
          <p:nvPr/>
        </p:nvSpPr>
        <p:spPr>
          <a:xfrm>
            <a:off x="2788896" y="139631"/>
            <a:ext cx="3559175" cy="242887"/>
          </a:xfrm>
          <a:prstGeom prst="wedgeRectCallout">
            <a:avLst>
              <a:gd name="adj1" fmla="val 12817"/>
              <a:gd name="adj2" fmla="val 13177"/>
            </a:avLst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1400" b="1" dirty="0">
                <a:solidFill>
                  <a:schemeClr val="tx1"/>
                </a:solidFill>
              </a:rPr>
              <a:t>ニッセイ長崎の森　駐車場案内</a:t>
            </a:r>
            <a:endParaRPr lang="en-US" altLang="ja-JP" sz="1400" b="1" dirty="0">
              <a:solidFill>
                <a:schemeClr val="tx1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C351932-5D40-422A-7D76-57FE79F4DD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5788"/>
          <a:stretch>
            <a:fillRect/>
          </a:stretch>
        </p:blipFill>
        <p:spPr>
          <a:xfrm>
            <a:off x="285135" y="836263"/>
            <a:ext cx="8573729" cy="4571480"/>
          </a:xfrm>
          <a:prstGeom prst="rect">
            <a:avLst/>
          </a:prstGeom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CB9B4678-E97F-2B84-7244-34CBB851CACE}"/>
              </a:ext>
            </a:extLst>
          </p:cNvPr>
          <p:cNvSpPr/>
          <p:nvPr/>
        </p:nvSpPr>
        <p:spPr>
          <a:xfrm>
            <a:off x="6348071" y="3275729"/>
            <a:ext cx="340245" cy="33455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7" name="四角形吹き出し 39">
            <a:extLst>
              <a:ext uri="{FF2B5EF4-FFF2-40B4-BE49-F238E27FC236}">
                <a16:creationId xmlns:a16="http://schemas.microsoft.com/office/drawing/2014/main" id="{5FC97892-F020-22DA-42E7-658150E6136D}"/>
              </a:ext>
            </a:extLst>
          </p:cNvPr>
          <p:cNvSpPr/>
          <p:nvPr/>
        </p:nvSpPr>
        <p:spPr>
          <a:xfrm>
            <a:off x="6891055" y="3892835"/>
            <a:ext cx="1320800" cy="628322"/>
          </a:xfrm>
          <a:prstGeom prst="wedgeRectCallout">
            <a:avLst>
              <a:gd name="adj1" fmla="val -77161"/>
              <a:gd name="adj2" fmla="val -99217"/>
            </a:avLst>
          </a:prstGeom>
          <a:solidFill>
            <a:srgbClr val="FF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ja-JP" altLang="en-US" sz="1400" b="1" dirty="0">
                <a:solidFill>
                  <a:schemeClr val="bg1"/>
                </a:solidFill>
              </a:rPr>
              <a:t>ニッセイ</a:t>
            </a:r>
            <a:endParaRPr lang="en-US" altLang="ja-JP" sz="1400" b="1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ja-JP" altLang="en-US" sz="1400" b="1" dirty="0">
                <a:solidFill>
                  <a:schemeClr val="bg1"/>
                </a:solidFill>
              </a:rPr>
              <a:t>長崎の森</a:t>
            </a:r>
            <a:endParaRPr lang="en-US" altLang="ja-JP" sz="1400" b="1" dirty="0">
              <a:solidFill>
                <a:schemeClr val="bg1"/>
              </a:solidFill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BC40C60C-43DB-E26D-4305-7400CFC02D58}"/>
              </a:ext>
            </a:extLst>
          </p:cNvPr>
          <p:cNvSpPr/>
          <p:nvPr/>
        </p:nvSpPr>
        <p:spPr>
          <a:xfrm>
            <a:off x="3291065" y="3610288"/>
            <a:ext cx="294257" cy="28254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9" name="四角形吹き出し 43">
            <a:extLst>
              <a:ext uri="{FF2B5EF4-FFF2-40B4-BE49-F238E27FC236}">
                <a16:creationId xmlns:a16="http://schemas.microsoft.com/office/drawing/2014/main" id="{FED1EF8F-E0BC-CBF0-E23E-F8CBFD49DC26}"/>
              </a:ext>
            </a:extLst>
          </p:cNvPr>
          <p:cNvSpPr/>
          <p:nvPr/>
        </p:nvSpPr>
        <p:spPr>
          <a:xfrm>
            <a:off x="932145" y="3892835"/>
            <a:ext cx="1445900" cy="797152"/>
          </a:xfrm>
          <a:prstGeom prst="wedgeRectCallout">
            <a:avLst>
              <a:gd name="adj1" fmla="val 130694"/>
              <a:gd name="adj2" fmla="val -52078"/>
            </a:avLst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ja-JP" altLang="en-US" sz="1400" b="1" dirty="0">
                <a:solidFill>
                  <a:schemeClr val="tx1"/>
                </a:solidFill>
              </a:rPr>
              <a:t>長崎県民の森</a:t>
            </a:r>
            <a:endParaRPr lang="en-US" altLang="ja-JP" sz="14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ja-JP" altLang="en-US" sz="1400" b="1" dirty="0">
                <a:solidFill>
                  <a:schemeClr val="tx1"/>
                </a:solidFill>
              </a:rPr>
              <a:t>駐車場</a:t>
            </a:r>
            <a:endParaRPr lang="en-US" altLang="ja-JP" sz="14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ja-JP" altLang="en-US" sz="1400" b="1" dirty="0">
                <a:solidFill>
                  <a:schemeClr val="tx1"/>
                </a:solidFill>
              </a:rPr>
              <a:t>（集合場所）</a:t>
            </a:r>
            <a:endParaRPr lang="en-US" altLang="ja-JP" sz="1400" b="1" dirty="0">
              <a:solidFill>
                <a:schemeClr val="tx1"/>
              </a:solidFill>
            </a:endParaRPr>
          </a:p>
        </p:txBody>
      </p:sp>
      <p:sp>
        <p:nvSpPr>
          <p:cNvPr id="10" name="吹き出し: 四角形 9">
            <a:extLst>
              <a:ext uri="{FF2B5EF4-FFF2-40B4-BE49-F238E27FC236}">
                <a16:creationId xmlns:a16="http://schemas.microsoft.com/office/drawing/2014/main" id="{D3C3EC8D-F488-168C-5C78-63C5CEBD9D2D}"/>
              </a:ext>
            </a:extLst>
          </p:cNvPr>
          <p:cNvSpPr/>
          <p:nvPr/>
        </p:nvSpPr>
        <p:spPr>
          <a:xfrm>
            <a:off x="206477" y="761468"/>
            <a:ext cx="2582419" cy="1809137"/>
          </a:xfrm>
          <a:prstGeom prst="wedgeRectCallout">
            <a:avLst>
              <a:gd name="adj1" fmla="val 72107"/>
              <a:gd name="adj2" fmla="val 113236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吹き出し: 四角形 10">
            <a:extLst>
              <a:ext uri="{FF2B5EF4-FFF2-40B4-BE49-F238E27FC236}">
                <a16:creationId xmlns:a16="http://schemas.microsoft.com/office/drawing/2014/main" id="{ACAB04DF-2AA6-F60B-5AE6-96B3ECCCB88F}"/>
              </a:ext>
            </a:extLst>
          </p:cNvPr>
          <p:cNvSpPr/>
          <p:nvPr/>
        </p:nvSpPr>
        <p:spPr>
          <a:xfrm>
            <a:off x="4665405" y="943897"/>
            <a:ext cx="2582419" cy="1480317"/>
          </a:xfrm>
          <a:prstGeom prst="wedgeRectCallout">
            <a:avLst>
              <a:gd name="adj1" fmla="val 22229"/>
              <a:gd name="adj2" fmla="val 110519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5A21364-A177-264B-7FBD-B4C7C75F8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34" y="851639"/>
            <a:ext cx="2399071" cy="160584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FB2A2787-81FD-27C7-62F0-FDF2274FB9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7591" y="982903"/>
            <a:ext cx="2378045" cy="1402304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B94CEC6-70B7-E34D-E53A-07B2B2A90C6C}"/>
              </a:ext>
            </a:extLst>
          </p:cNvPr>
          <p:cNvSpPr/>
          <p:nvPr/>
        </p:nvSpPr>
        <p:spPr>
          <a:xfrm>
            <a:off x="285134" y="5574890"/>
            <a:ext cx="8573729" cy="10919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長崎県民の森の駐車場に駐車</a:t>
            </a:r>
            <a:endPara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住所：</a:t>
            </a:r>
            <a:r>
              <a:rPr kumimoji="1" lang="zh-TW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〒</a:t>
            </a:r>
            <a:r>
              <a:rPr kumimoji="1" lang="en-US" altLang="zh-TW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851-2411 </a:t>
            </a:r>
            <a:r>
              <a:rPr kumimoji="1" lang="zh-TW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長崎県長崎市神浦扇山町６９１−７</a:t>
            </a:r>
            <a:endPara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その後、ニッセイ長崎の森まで移動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62</TotalTime>
  <Words>48</Words>
  <Application>Microsoft Office PowerPoint</Application>
  <PresentationFormat>画面に合わせる (4:3)</PresentationFormat>
  <Paragraphs>10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azetsu azetsu</dc:creator>
  <cp:lastModifiedBy>祥一郎 吉村</cp:lastModifiedBy>
  <cp:revision>8</cp:revision>
  <dcterms:created xsi:type="dcterms:W3CDTF">2025-12-26T00:26:53Z</dcterms:created>
  <dcterms:modified xsi:type="dcterms:W3CDTF">2026-01-06T07:36:49Z</dcterms:modified>
</cp:coreProperties>
</file>